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68" r:id="rId4"/>
    <p:sldId id="288" r:id="rId5"/>
    <p:sldId id="264" r:id="rId6"/>
    <p:sldId id="261" r:id="rId7"/>
    <p:sldId id="271" r:id="rId8"/>
    <p:sldId id="272" r:id="rId9"/>
    <p:sldId id="2076136299" r:id="rId10"/>
    <p:sldId id="273" r:id="rId11"/>
    <p:sldId id="277" r:id="rId12"/>
    <p:sldId id="279" r:id="rId13"/>
    <p:sldId id="280" r:id="rId14"/>
    <p:sldId id="276" r:id="rId15"/>
    <p:sldId id="275" r:id="rId16"/>
    <p:sldId id="274" r:id="rId17"/>
    <p:sldId id="269" r:id="rId18"/>
    <p:sldId id="287" r:id="rId19"/>
    <p:sldId id="290" r:id="rId20"/>
    <p:sldId id="282" r:id="rId21"/>
    <p:sldId id="281" r:id="rId22"/>
    <p:sldId id="2076136296" r:id="rId23"/>
    <p:sldId id="283" r:id="rId24"/>
    <p:sldId id="2076136290" r:id="rId25"/>
    <p:sldId id="2076136288" r:id="rId26"/>
    <p:sldId id="2076136289" r:id="rId27"/>
    <p:sldId id="2076136284" r:id="rId28"/>
    <p:sldId id="2076136285" r:id="rId29"/>
    <p:sldId id="2076136286" r:id="rId30"/>
    <p:sldId id="266" r:id="rId31"/>
    <p:sldId id="2076136280" r:id="rId32"/>
    <p:sldId id="2076136291" r:id="rId33"/>
    <p:sldId id="286" r:id="rId34"/>
    <p:sldId id="267" r:id="rId35"/>
    <p:sldId id="2076136292" r:id="rId36"/>
    <p:sldId id="289" r:id="rId37"/>
    <p:sldId id="2076136293" r:id="rId38"/>
    <p:sldId id="2076136294" r:id="rId39"/>
    <p:sldId id="2076136295" r:id="rId40"/>
    <p:sldId id="2076136298" r:id="rId41"/>
    <p:sldId id="2076136297" r:id="rId42"/>
    <p:sldId id="207613627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48" autoAdjust="0"/>
  </p:normalViewPr>
  <p:slideViewPr>
    <p:cSldViewPr snapToGrid="0">
      <p:cViewPr varScale="1">
        <p:scale>
          <a:sx n="48" d="100"/>
          <a:sy n="48" d="100"/>
        </p:scale>
        <p:origin x="134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24T20:49:49.712" idx="4">
    <p:pos x="6000" y="0"/>
    <p:text>-Karthikeyan Kalaichelvan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24T20:49:49.712" idx="5">
    <p:pos x="6000" y="0"/>
    <p:text>-Karthikeyan Kalaichelvan</p:text>
  </p:cm>
</p:cmLst>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0.png"/><Relationship Id="rId6" Type="http://schemas.openxmlformats.org/officeDocument/2006/relationships/image" Target="../media/image19.sv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4.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29.svg"/><Relationship Id="rId1" Type="http://schemas.openxmlformats.org/officeDocument/2006/relationships/image" Target="../media/image17.png"/><Relationship Id="rId6" Type="http://schemas.openxmlformats.org/officeDocument/2006/relationships/image" Target="../media/image33.svg"/><Relationship Id="rId5" Type="http://schemas.openxmlformats.org/officeDocument/2006/relationships/image" Target="../media/image19.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svg"/><Relationship Id="rId1" Type="http://schemas.openxmlformats.org/officeDocument/2006/relationships/image" Target="../media/image25.png"/><Relationship Id="rId6" Type="http://schemas.openxmlformats.org/officeDocument/2006/relationships/image" Target="../media/image44.svg"/><Relationship Id="rId5" Type="http://schemas.openxmlformats.org/officeDocument/2006/relationships/image" Target="../media/image27.png"/><Relationship Id="rId4" Type="http://schemas.openxmlformats.org/officeDocument/2006/relationships/image" Target="../media/image42.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svg"/><Relationship Id="rId1" Type="http://schemas.openxmlformats.org/officeDocument/2006/relationships/image" Target="../media/image36.png"/><Relationship Id="rId5" Type="http://schemas.openxmlformats.org/officeDocument/2006/relationships/image" Target="../media/image57.svg"/></Relationships>
</file>

<file path=ppt/diagrams/_rels/data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svg"/><Relationship Id="rId1" Type="http://schemas.openxmlformats.org/officeDocument/2006/relationships/image" Target="../media/image38.png"/><Relationship Id="rId4" Type="http://schemas.openxmlformats.org/officeDocument/2006/relationships/image" Target="../media/image61.sv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66.svg"/><Relationship Id="rId1" Type="http://schemas.openxmlformats.org/officeDocument/2006/relationships/image" Target="../media/image42.png"/><Relationship Id="rId6" Type="http://schemas.openxmlformats.org/officeDocument/2006/relationships/image" Target="../media/image70.svg"/><Relationship Id="rId5" Type="http://schemas.openxmlformats.org/officeDocument/2006/relationships/image" Target="../media/image44.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46.png"/></Relationships>
</file>

<file path=ppt/diagrams/_rels/data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78.svg"/><Relationship Id="rId1" Type="http://schemas.openxmlformats.org/officeDocument/2006/relationships/image" Target="../media/image48.png"/><Relationship Id="rId6" Type="http://schemas.openxmlformats.org/officeDocument/2006/relationships/image" Target="../media/image82.svg"/><Relationship Id="rId5" Type="http://schemas.openxmlformats.org/officeDocument/2006/relationships/image" Target="../media/image50.png"/><Relationship Id="rId4" Type="http://schemas.openxmlformats.org/officeDocument/2006/relationships/image" Target="../media/image80.svg"/></Relationships>
</file>

<file path=ppt/diagrams/_rels/data8.xml.rels><?xml version="1.0" encoding="UTF-8" standalone="yes"?>
<Relationships xmlns="http://schemas.openxmlformats.org/package/2006/relationships"><Relationship Id="rId1" Type="http://schemas.openxmlformats.org/officeDocument/2006/relationships/hyperlink" Target="https://www.linkedin.com/posts/premkumar-ramakrishnan_mothertong-tamil-tamilnadu-ugcPost-6636238636713111553-C2Ig/"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0.png"/><Relationship Id="rId6" Type="http://schemas.openxmlformats.org/officeDocument/2006/relationships/image" Target="../media/image19.sv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4.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29.svg"/><Relationship Id="rId1" Type="http://schemas.openxmlformats.org/officeDocument/2006/relationships/image" Target="../media/image17.png"/><Relationship Id="rId6" Type="http://schemas.openxmlformats.org/officeDocument/2006/relationships/image" Target="../media/image33.svg"/><Relationship Id="rId5" Type="http://schemas.openxmlformats.org/officeDocument/2006/relationships/image" Target="../media/image19.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svg"/><Relationship Id="rId1" Type="http://schemas.openxmlformats.org/officeDocument/2006/relationships/image" Target="../media/image25.png"/><Relationship Id="rId6" Type="http://schemas.openxmlformats.org/officeDocument/2006/relationships/image" Target="../media/image44.svg"/><Relationship Id="rId5" Type="http://schemas.openxmlformats.org/officeDocument/2006/relationships/image" Target="../media/image27.png"/><Relationship Id="rId4" Type="http://schemas.openxmlformats.org/officeDocument/2006/relationships/image" Target="../media/image4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svg"/><Relationship Id="rId1" Type="http://schemas.openxmlformats.org/officeDocument/2006/relationships/image" Target="../media/image36.png"/><Relationship Id="rId5" Type="http://schemas.openxmlformats.org/officeDocument/2006/relationships/image" Target="../media/image5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svg"/><Relationship Id="rId1" Type="http://schemas.openxmlformats.org/officeDocument/2006/relationships/image" Target="../media/image38.png"/><Relationship Id="rId4" Type="http://schemas.openxmlformats.org/officeDocument/2006/relationships/image" Target="../media/image6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66.svg"/><Relationship Id="rId1" Type="http://schemas.openxmlformats.org/officeDocument/2006/relationships/image" Target="../media/image42.png"/><Relationship Id="rId6" Type="http://schemas.openxmlformats.org/officeDocument/2006/relationships/image" Target="../media/image70.svg"/><Relationship Id="rId5" Type="http://schemas.openxmlformats.org/officeDocument/2006/relationships/image" Target="../media/image44.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46.png"/></Relationships>
</file>

<file path=ppt/diagrams/_rels/drawing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78.svg"/><Relationship Id="rId1" Type="http://schemas.openxmlformats.org/officeDocument/2006/relationships/image" Target="../media/image48.png"/><Relationship Id="rId6" Type="http://schemas.openxmlformats.org/officeDocument/2006/relationships/image" Target="../media/image82.svg"/><Relationship Id="rId5" Type="http://schemas.openxmlformats.org/officeDocument/2006/relationships/image" Target="../media/image50.png"/><Relationship Id="rId4" Type="http://schemas.openxmlformats.org/officeDocument/2006/relationships/image" Target="../media/image80.svg"/></Relationships>
</file>

<file path=ppt/diagrams/_rels/drawing8.xml.rels><?xml version="1.0" encoding="UTF-8" standalone="yes"?>
<Relationships xmlns="http://schemas.openxmlformats.org/package/2006/relationships"><Relationship Id="rId1" Type="http://schemas.openxmlformats.org/officeDocument/2006/relationships/hyperlink" Target="https://www.linkedin.com/posts/premkumar-ramakrishnan_mothertong-tamil-tamilnadu-ugcPost-6636238636713111553-C2Ig/"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a:t>Taste,</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46FD70A5-6A6F-41FA-B9CE-6D3018C20C04}">
      <dgm:prSet/>
      <dgm:spPr/>
      <dgm:t>
        <a:bodyPr/>
        <a:lstStyle/>
        <a:p>
          <a:pPr>
            <a:lnSpc>
              <a:spcPct val="100000"/>
            </a:lnSpc>
          </a:pPr>
          <a:r>
            <a:rPr lang="en-US"/>
            <a:t>Odour,</a:t>
          </a:r>
        </a:p>
      </dgm:t>
    </dgm:pt>
    <dgm:pt modelId="{8636BA5F-4B71-45BA-9C51-0DCC98F269F7}" type="parTrans" cxnId="{EA269434-816E-4BC9-ABE3-DC60E75858FC}">
      <dgm:prSet/>
      <dgm:spPr/>
      <dgm:t>
        <a:bodyPr/>
        <a:lstStyle/>
        <a:p>
          <a:endParaRPr lang="en-US"/>
        </a:p>
      </dgm:t>
    </dgm:pt>
    <dgm:pt modelId="{38E474AB-3D54-437A-B3AE-920D873F8732}" type="sibTrans" cxnId="{EA269434-816E-4BC9-ABE3-DC60E75858FC}">
      <dgm:prSet/>
      <dgm:spPr/>
      <dgm:t>
        <a:bodyPr/>
        <a:lstStyle/>
        <a:p>
          <a:endParaRPr lang="en-US"/>
        </a:p>
      </dgm:t>
    </dgm:pt>
    <dgm:pt modelId="{0FF9BEB8-B4B1-4918-921A-1CA482BA17CF}">
      <dgm:prSet/>
      <dgm:spPr/>
      <dgm:t>
        <a:bodyPr/>
        <a:lstStyle/>
        <a:p>
          <a:pPr>
            <a:lnSpc>
              <a:spcPct val="100000"/>
            </a:lnSpc>
          </a:pPr>
          <a:r>
            <a:rPr lang="en-US"/>
            <a:t>Thought,</a:t>
          </a:r>
        </a:p>
      </dgm:t>
    </dgm:pt>
    <dgm:pt modelId="{B70F266E-2845-47E5-BED4-F39F80F33F43}" type="parTrans" cxnId="{3B6DD366-B51D-4BCA-8E36-68EECF7697EB}">
      <dgm:prSet/>
      <dgm:spPr/>
      <dgm:t>
        <a:bodyPr/>
        <a:lstStyle/>
        <a:p>
          <a:endParaRPr lang="en-US"/>
        </a:p>
      </dgm:t>
    </dgm:pt>
    <dgm:pt modelId="{A385F447-E039-4880-B727-47AE9EFA379D}" type="sibTrans" cxnId="{3B6DD366-B51D-4BCA-8E36-68EECF7697EB}">
      <dgm:prSet/>
      <dgm:spPr/>
      <dgm:t>
        <a:bodyPr/>
        <a:lstStyle/>
        <a:p>
          <a:endParaRPr lang="en-US"/>
        </a:p>
      </dgm:t>
    </dgm:pt>
    <dgm:pt modelId="{BCC97AFD-B12A-4A12-87A1-FE7ADA11BC67}">
      <dgm:prSet/>
      <dgm:spPr/>
      <dgm:t>
        <a:bodyPr/>
        <a:lstStyle/>
        <a:p>
          <a:pPr>
            <a:lnSpc>
              <a:spcPct val="100000"/>
            </a:lnSpc>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A40EB833-2DBE-4B29-95C9-9B52D0283531}">
      <dgm:prSet/>
      <dgm:spPr/>
      <dgm:t>
        <a:bodyPr/>
        <a:lstStyle/>
        <a:p>
          <a:pPr>
            <a:lnSpc>
              <a:spcPct val="100000"/>
            </a:lnSpc>
          </a:pPr>
          <a:r>
            <a:rPr lang="en-US" dirty="0"/>
            <a:t>Feel</a:t>
          </a:r>
        </a:p>
      </dgm:t>
    </dgm:pt>
    <dgm:pt modelId="{E07BB486-B181-406E-B950-BA66DEEF1799}" type="parTrans" cxnId="{09CED82A-31E8-47FC-9CD1-AEA9B3C67446}">
      <dgm:prSet/>
      <dgm:spPr/>
      <dgm:t>
        <a:bodyPr/>
        <a:lstStyle/>
        <a:p>
          <a:endParaRPr lang="en-US"/>
        </a:p>
      </dgm:t>
    </dgm:pt>
    <dgm:pt modelId="{D3E89484-3465-4EDB-B3AB-F5DB7E3F3D74}" type="sibTrans" cxnId="{09CED82A-31E8-47FC-9CD1-AEA9B3C67446}">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7">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727F5E81-E3BD-4006-BB27-03C169A370D5}" type="pres">
      <dgm:prSet presAssocID="{46FD70A5-6A6F-41FA-B9CE-6D3018C20C04}" presName="compNode" presStyleCnt="0"/>
      <dgm:spPr/>
    </dgm:pt>
    <dgm:pt modelId="{A9F862C9-A094-4CB1-B672-28E3989F3C80}" type="pres">
      <dgm:prSet presAssocID="{46FD70A5-6A6F-41FA-B9CE-6D3018C20C0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Wind Chime"/>
        </a:ext>
      </dgm:extLst>
    </dgm:pt>
    <dgm:pt modelId="{655933D5-898B-4636-A2A3-AE8345141427}" type="pres">
      <dgm:prSet presAssocID="{46FD70A5-6A6F-41FA-B9CE-6D3018C20C04}" presName="spaceRect" presStyleCnt="0"/>
      <dgm:spPr/>
    </dgm:pt>
    <dgm:pt modelId="{C341E5F6-3D30-44D5-9BD8-20D74D3DBC9E}" type="pres">
      <dgm:prSet presAssocID="{46FD70A5-6A6F-41FA-B9CE-6D3018C20C04}" presName="textRect" presStyleLbl="revTx" presStyleIdx="1" presStyleCnt="7">
        <dgm:presLayoutVars>
          <dgm:chMax val="1"/>
          <dgm:chPref val="1"/>
        </dgm:presLayoutVars>
      </dgm:prSet>
      <dgm:spPr/>
      <dgm:t>
        <a:bodyPr/>
        <a:lstStyle/>
        <a:p>
          <a:endParaRPr lang="en-US"/>
        </a:p>
      </dgm:t>
    </dgm:pt>
    <dgm:pt modelId="{FCCE7143-0B56-4B73-9030-97F525ABAD0B}" type="pres">
      <dgm:prSet presAssocID="{38E474AB-3D54-437A-B3AE-920D873F8732}" presName="sibTrans" presStyleCnt="0"/>
      <dgm:spPr/>
    </dgm:pt>
    <dgm:pt modelId="{476DDB96-73E2-45C9-A4E0-E87623DAC256}" type="pres">
      <dgm:prSet presAssocID="{0FF9BEB8-B4B1-4918-921A-1CA482BA17CF}" presName="compNode" presStyleCnt="0"/>
      <dgm:spPr/>
    </dgm:pt>
    <dgm:pt modelId="{859D7782-47D0-436A-BDDC-90CD27927F7A}" type="pres">
      <dgm:prSet presAssocID="{0FF9BEB8-B4B1-4918-921A-1CA482BA17C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0D0BBBCC-2D4C-4BCA-9C1E-AA699FC04C1B}" type="pres">
      <dgm:prSet presAssocID="{0FF9BEB8-B4B1-4918-921A-1CA482BA17CF}" presName="spaceRect" presStyleCnt="0"/>
      <dgm:spPr/>
    </dgm:pt>
    <dgm:pt modelId="{F614EC2D-E33B-45FB-826C-7384534F0912}" type="pres">
      <dgm:prSet presAssocID="{0FF9BEB8-B4B1-4918-921A-1CA482BA17CF}" presName="textRect" presStyleLbl="revTx" presStyleIdx="2" presStyleCnt="7">
        <dgm:presLayoutVars>
          <dgm:chMax val="1"/>
          <dgm:chPref val="1"/>
        </dgm:presLayoutVars>
      </dgm:prSet>
      <dgm:spPr/>
      <dgm:t>
        <a:bodyPr/>
        <a:lstStyle/>
        <a:p>
          <a:endParaRPr lang="en-US"/>
        </a:p>
      </dgm:t>
    </dgm:pt>
    <dgm:pt modelId="{EC0AFF79-D6E9-4A8E-BE61-2D2FD05835B9}" type="pres">
      <dgm:prSet presAssocID="{A385F447-E039-4880-B727-47AE9EFA379D}"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3" presStyleCnt="7">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4" presStyleCnt="7">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5" presStyleCnt="7">
        <dgm:presLayoutVars>
          <dgm:chMax val="1"/>
          <dgm:chPref val="1"/>
        </dgm:presLayoutVars>
      </dgm:prSet>
      <dgm:spPr/>
      <dgm:t>
        <a:bodyPr/>
        <a:lstStyle/>
        <a:p>
          <a:endParaRPr lang="en-US"/>
        </a:p>
      </dgm:t>
    </dgm:pt>
    <dgm:pt modelId="{27D8BD63-EFE4-4557-AC22-B05D8AEB858F}" type="pres">
      <dgm:prSet presAssocID="{A6C6563E-9E26-4BAB-993E-9B1790CE750C}" presName="sibTrans" presStyleCnt="0"/>
      <dgm:spPr/>
    </dgm:pt>
    <dgm:pt modelId="{9FDB71EA-7A56-4AFB-A851-90BEFE89D279}" type="pres">
      <dgm:prSet presAssocID="{A40EB833-2DBE-4B29-95C9-9B52D0283531}" presName="compNode" presStyleCnt="0"/>
      <dgm:spPr/>
    </dgm:pt>
    <dgm:pt modelId="{0237D138-FC25-4DB8-A331-0D55197D42E5}" type="pres">
      <dgm:prSet presAssocID="{A40EB833-2DBE-4B29-95C9-9B52D028353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Smiling Face with No Fill"/>
        </a:ext>
      </dgm:extLst>
    </dgm:pt>
    <dgm:pt modelId="{F487983F-5125-4C27-9CE5-EBEC42D1998B}" type="pres">
      <dgm:prSet presAssocID="{A40EB833-2DBE-4B29-95C9-9B52D0283531}" presName="spaceRect" presStyleCnt="0"/>
      <dgm:spPr/>
    </dgm:pt>
    <dgm:pt modelId="{9DA57B3E-FBBC-4764-B0AD-1FCA5E6BB518}" type="pres">
      <dgm:prSet presAssocID="{A40EB833-2DBE-4B29-95C9-9B52D0283531}" presName="textRect" presStyleLbl="revTx" presStyleIdx="6" presStyleCnt="7">
        <dgm:presLayoutVars>
          <dgm:chMax val="1"/>
          <dgm:chPref val="1"/>
        </dgm:presLayoutVars>
      </dgm:prSet>
      <dgm:spPr/>
      <dgm:t>
        <a:bodyPr/>
        <a:lstStyle/>
        <a:p>
          <a:endParaRPr lang="en-US"/>
        </a:p>
      </dgm:t>
    </dgm:pt>
  </dgm:ptLst>
  <dgm:cxnLst>
    <dgm:cxn modelId="{3B6DD366-B51D-4BCA-8E36-68EECF7697EB}" srcId="{CD1BA7A9-FE34-4FE3-8594-49B64E09AFED}" destId="{0FF9BEB8-B4B1-4918-921A-1CA482BA17CF}" srcOrd="2" destOrd="0" parTransId="{B70F266E-2845-47E5-BED4-F39F80F33F43}" sibTransId="{A385F447-E039-4880-B727-47AE9EFA379D}"/>
    <dgm:cxn modelId="{2D3716BB-5FD0-45BA-9219-FD83231BCC7B}" type="presOf" srcId="{2BD5BB56-933E-40D2-A829-F288E274C2AB}" destId="{3C85DC65-8A41-4402-8475-A919C322EB14}"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EA269434-816E-4BC9-ABE3-DC60E75858FC}" srcId="{CD1BA7A9-FE34-4FE3-8594-49B64E09AFED}" destId="{46FD70A5-6A6F-41FA-B9CE-6D3018C20C04}" srcOrd="1" destOrd="0" parTransId="{8636BA5F-4B71-45BA-9C51-0DCC98F269F7}" sibTransId="{38E474AB-3D54-437A-B3AE-920D873F8732}"/>
    <dgm:cxn modelId="{AEEE945F-7DF9-435C-96DE-12CE863092A0}" type="presOf" srcId="{44136CD6-454D-4320-A272-5F83ADE9F7D8}" destId="{CCF8D70B-7268-4C4B-B314-FF385AE895DF}" srcOrd="0" destOrd="0" presId="urn:microsoft.com/office/officeart/2018/2/layout/IconLabelList"/>
    <dgm:cxn modelId="{FE953018-6BB8-403D-BAD9-BC90587CB016}" type="presOf" srcId="{0FF9BEB8-B4B1-4918-921A-1CA482BA17CF}" destId="{F614EC2D-E33B-45FB-826C-7384534F0912}" srcOrd="0" destOrd="0" presId="urn:microsoft.com/office/officeart/2018/2/layout/IconLabelList"/>
    <dgm:cxn modelId="{9E1AAB6B-4FD4-41BD-AE00-DDACF2854AA8}" type="presOf" srcId="{46FD70A5-6A6F-41FA-B9CE-6D3018C20C04}" destId="{C341E5F6-3D30-44D5-9BD8-20D74D3DBC9E}" srcOrd="0" destOrd="0" presId="urn:microsoft.com/office/officeart/2018/2/layout/IconLabelList"/>
    <dgm:cxn modelId="{1160AB7D-B1E4-40E4-A9ED-71F8723CDBCC}" srcId="{CD1BA7A9-FE34-4FE3-8594-49B64E09AFED}" destId="{44136CD6-454D-4320-A272-5F83ADE9F7D8}" srcOrd="4" destOrd="0" parTransId="{40AC5E1A-2F29-4352-BB89-D15A699F3D26}" sibTransId="{57AECE15-2361-448E-AC0A-60AE4AAA97C4}"/>
    <dgm:cxn modelId="{4A6D37D0-8509-4AB9-8C09-1B6BEEB4FA8A}" srcId="{CD1BA7A9-FE34-4FE3-8594-49B64E09AFED}" destId="{B5DA3C77-A1E8-4EB8-914E-3AE490B2AD54}" srcOrd="5" destOrd="0" parTransId="{A0FEA180-A654-4AB7-A0A9-C202AAB0A59A}" sibTransId="{A6C6563E-9E26-4BAB-993E-9B1790CE750C}"/>
    <dgm:cxn modelId="{616EA90D-789B-49F5-8E05-8CB9724CA3AA}" type="presOf" srcId="{A40EB833-2DBE-4B29-95C9-9B52D0283531}" destId="{9DA57B3E-FBBC-4764-B0AD-1FCA5E6BB518}" srcOrd="0" destOrd="0" presId="urn:microsoft.com/office/officeart/2018/2/layout/IconLabelList"/>
    <dgm:cxn modelId="{97B092E4-C37C-43C5-AFD6-54412D8D9D3A}" type="presOf" srcId="{CD1BA7A9-FE34-4FE3-8594-49B64E09AFED}" destId="{02747DD2-9C3C-4E5A-B822-7A71D6AF63DE}" srcOrd="0" destOrd="0" presId="urn:microsoft.com/office/officeart/2018/2/layout/IconLabelList"/>
    <dgm:cxn modelId="{DAE6E617-09DB-4E5B-9F64-6CC5D83E81D8}" srcId="{CD1BA7A9-FE34-4FE3-8594-49B64E09AFED}" destId="{BCC97AFD-B12A-4A12-87A1-FE7ADA11BC67}" srcOrd="3" destOrd="0" parTransId="{AB39F79A-E9FC-488C-92AA-60646A3031AF}" sibTransId="{E4E62A22-7D76-4584-A702-F080A4B6A8CC}"/>
    <dgm:cxn modelId="{09CED82A-31E8-47FC-9CD1-AEA9B3C67446}" srcId="{CD1BA7A9-FE34-4FE3-8594-49B64E09AFED}" destId="{A40EB833-2DBE-4B29-95C9-9B52D0283531}" srcOrd="6" destOrd="0" parTransId="{E07BB486-B181-406E-B950-BA66DEEF1799}" sibTransId="{D3E89484-3465-4EDB-B3AB-F5DB7E3F3D74}"/>
    <dgm:cxn modelId="{F6C7D3A4-FF83-4B31-A2F4-F24F8ECD1BFA}" srcId="{CD1BA7A9-FE34-4FE3-8594-49B64E09AFED}" destId="{2BD5BB56-933E-40D2-A829-F288E274C2AB}" srcOrd="0" destOrd="0" parTransId="{F47B0589-3B22-46F9-8802-9A572A2DD357}" sibTransId="{4DB6BC85-A5B5-4C55-B331-F9CAD8926D05}"/>
    <dgm:cxn modelId="{1F522036-8F0E-4F30-9D4A-9227D983DD84}" type="presOf" srcId="{B5DA3C77-A1E8-4EB8-914E-3AE490B2AD54}" destId="{A95F2F7A-7FC0-4617-8141-09A59BF0691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4DD3AA1F-10FD-475E-B1F6-9239C1383F5B}" type="presParOf" srcId="{02747DD2-9C3C-4E5A-B822-7A71D6AF63DE}" destId="{727F5E81-E3BD-4006-BB27-03C169A370D5}" srcOrd="2" destOrd="0" presId="urn:microsoft.com/office/officeart/2018/2/layout/IconLabelList"/>
    <dgm:cxn modelId="{E065E82A-BC80-49AF-98C9-86992D320FA7}" type="presParOf" srcId="{727F5E81-E3BD-4006-BB27-03C169A370D5}" destId="{A9F862C9-A094-4CB1-B672-28E3989F3C80}" srcOrd="0" destOrd="0" presId="urn:microsoft.com/office/officeart/2018/2/layout/IconLabelList"/>
    <dgm:cxn modelId="{D37AF199-B247-4E87-8F63-3F8676C2BBA6}" type="presParOf" srcId="{727F5E81-E3BD-4006-BB27-03C169A370D5}" destId="{655933D5-898B-4636-A2A3-AE8345141427}" srcOrd="1" destOrd="0" presId="urn:microsoft.com/office/officeart/2018/2/layout/IconLabelList"/>
    <dgm:cxn modelId="{E27AF152-FEA7-44B2-ADB4-C2869BC42679}" type="presParOf" srcId="{727F5E81-E3BD-4006-BB27-03C169A370D5}" destId="{C341E5F6-3D30-44D5-9BD8-20D74D3DBC9E}" srcOrd="2" destOrd="0" presId="urn:microsoft.com/office/officeart/2018/2/layout/IconLabelList"/>
    <dgm:cxn modelId="{F73999DB-1F49-4AEE-A9F8-49069F753312}" type="presParOf" srcId="{02747DD2-9C3C-4E5A-B822-7A71D6AF63DE}" destId="{FCCE7143-0B56-4B73-9030-97F525ABAD0B}" srcOrd="3" destOrd="0" presId="urn:microsoft.com/office/officeart/2018/2/layout/IconLabelList"/>
    <dgm:cxn modelId="{D0684216-4BE4-410C-AC4B-68DDD7B68F02}" type="presParOf" srcId="{02747DD2-9C3C-4E5A-B822-7A71D6AF63DE}" destId="{476DDB96-73E2-45C9-A4E0-E87623DAC256}" srcOrd="4" destOrd="0" presId="urn:microsoft.com/office/officeart/2018/2/layout/IconLabelList"/>
    <dgm:cxn modelId="{5B2B187F-269C-4887-883E-278498D1DE4C}" type="presParOf" srcId="{476DDB96-73E2-45C9-A4E0-E87623DAC256}" destId="{859D7782-47D0-436A-BDDC-90CD27927F7A}" srcOrd="0" destOrd="0" presId="urn:microsoft.com/office/officeart/2018/2/layout/IconLabelList"/>
    <dgm:cxn modelId="{165BE247-AF10-4F7F-A38B-37C8365CBAC6}" type="presParOf" srcId="{476DDB96-73E2-45C9-A4E0-E87623DAC256}" destId="{0D0BBBCC-2D4C-4BCA-9C1E-AA699FC04C1B}" srcOrd="1" destOrd="0" presId="urn:microsoft.com/office/officeart/2018/2/layout/IconLabelList"/>
    <dgm:cxn modelId="{2BB8FDDB-8C01-4CC8-8796-0C0F9FB0F328}" type="presParOf" srcId="{476DDB96-73E2-45C9-A4E0-E87623DAC256}" destId="{F614EC2D-E33B-45FB-826C-7384534F0912}" srcOrd="2" destOrd="0" presId="urn:microsoft.com/office/officeart/2018/2/layout/IconLabelList"/>
    <dgm:cxn modelId="{3486323D-DE8A-4D9C-8F45-2226BD44B681}" type="presParOf" srcId="{02747DD2-9C3C-4E5A-B822-7A71D6AF63DE}" destId="{EC0AFF79-D6E9-4A8E-BE61-2D2FD05835B9}" srcOrd="5" destOrd="0" presId="urn:microsoft.com/office/officeart/2018/2/layout/IconLabelList"/>
    <dgm:cxn modelId="{37D459D7-0CCD-4394-B2EF-1E590B83AF71}" type="presParOf" srcId="{02747DD2-9C3C-4E5A-B822-7A71D6AF63DE}" destId="{F82380E8-2DE0-40C6-B8AD-6968CC5AE0E8}" srcOrd="6"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7" destOrd="0" presId="urn:microsoft.com/office/officeart/2018/2/layout/IconLabelList"/>
    <dgm:cxn modelId="{56CB32EA-C7A1-4936-9ECA-73ADA26BBED6}" type="presParOf" srcId="{02747DD2-9C3C-4E5A-B822-7A71D6AF63DE}" destId="{5B0B9684-B138-4FBC-9BD2-8359B6B97D86}" srcOrd="8"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9" destOrd="0" presId="urn:microsoft.com/office/officeart/2018/2/layout/IconLabelList"/>
    <dgm:cxn modelId="{08F460C4-FFEC-43AC-8A1B-ED9D82AE2A61}" type="presParOf" srcId="{02747DD2-9C3C-4E5A-B822-7A71D6AF63DE}" destId="{6EDCF6CB-F93B-4414-B09C-CF711AE34A32}" srcOrd="10"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 modelId="{A96B0174-2E44-45B7-985E-4A455E5F683A}" type="presParOf" srcId="{02747DD2-9C3C-4E5A-B822-7A71D6AF63DE}" destId="{27D8BD63-EFE4-4557-AC22-B05D8AEB858F}" srcOrd="11" destOrd="0" presId="urn:microsoft.com/office/officeart/2018/2/layout/IconLabelList"/>
    <dgm:cxn modelId="{24B96895-D75C-4217-B88D-FE6D307F71E9}" type="presParOf" srcId="{02747DD2-9C3C-4E5A-B822-7A71D6AF63DE}" destId="{9FDB71EA-7A56-4AFB-A851-90BEFE89D279}" srcOrd="12" destOrd="0" presId="urn:microsoft.com/office/officeart/2018/2/layout/IconLabelList"/>
    <dgm:cxn modelId="{1BA8556F-BD03-472C-A59F-6C2297EB2A50}" type="presParOf" srcId="{9FDB71EA-7A56-4AFB-A851-90BEFE89D279}" destId="{0237D138-FC25-4DB8-A331-0D55197D42E5}" srcOrd="0" destOrd="0" presId="urn:microsoft.com/office/officeart/2018/2/layout/IconLabelList"/>
    <dgm:cxn modelId="{523107E8-6EFB-4A24-87EA-38FF24377CB0}" type="presParOf" srcId="{9FDB71EA-7A56-4AFB-A851-90BEFE89D279}" destId="{F487983F-5125-4C27-9CE5-EBEC42D1998B}" srcOrd="1" destOrd="0" presId="urn:microsoft.com/office/officeart/2018/2/layout/IconLabelList"/>
    <dgm:cxn modelId="{4726BDB0-D7B1-4D66-B690-01CB77B85E69}" type="presParOf" srcId="{9FDB71EA-7A56-4AFB-A851-90BEFE89D279}" destId="{9DA57B3E-FBBC-4764-B0AD-1FCA5E6BB5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BA7A9-FE34-4FE3-8594-49B64E09AFED}" type="doc">
      <dgm:prSet loTypeId="urn:microsoft.com/office/officeart/2018/5/layout/IconLeafLabel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2BD5BB56-933E-40D2-A829-F288E274C2AB}">
      <dgm:prSet/>
      <dgm:spPr/>
      <dgm:t>
        <a:bodyPr/>
        <a:lstStyle/>
        <a:p>
          <a:pPr>
            <a:defRPr cap="all"/>
          </a:pPr>
          <a:r>
            <a:rPr lang="en-US"/>
            <a:t>Thought,</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BCC97AFD-B12A-4A12-87A1-FE7ADA11BC67}">
      <dgm:prSet/>
      <dgm:spPr/>
      <dgm:t>
        <a:bodyPr/>
        <a:lstStyle/>
        <a:p>
          <a:pPr>
            <a:defRPr cap="all"/>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defRPr cap="all"/>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defRPr cap="all"/>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0A3D05A6-FDBE-4DBD-A0F6-80975835E6AD}" type="pres">
      <dgm:prSet presAssocID="{CD1BA7A9-FE34-4FE3-8594-49B64E09AFED}" presName="root" presStyleCnt="0">
        <dgm:presLayoutVars>
          <dgm:dir/>
          <dgm:resizeHandles val="exact"/>
        </dgm:presLayoutVars>
      </dgm:prSet>
      <dgm:spPr/>
      <dgm:t>
        <a:bodyPr/>
        <a:lstStyle/>
        <a:p>
          <a:endParaRPr lang="en-US"/>
        </a:p>
      </dgm:t>
    </dgm:pt>
    <dgm:pt modelId="{40FE9456-9A1F-49C0-A44F-3D5F9466A9BD}" type="pres">
      <dgm:prSet presAssocID="{2BD5BB56-933E-40D2-A829-F288E274C2AB}" presName="compNode" presStyleCnt="0"/>
      <dgm:spPr/>
    </dgm:pt>
    <dgm:pt modelId="{FA2C712F-9DF1-42EA-A591-1A34DA5F8752}" type="pres">
      <dgm:prSet presAssocID="{2BD5BB56-933E-40D2-A829-F288E274C2AB}" presName="iconBgRect" presStyleLbl="bgShp" presStyleIdx="0" presStyleCnt="4"/>
      <dgm:spPr>
        <a:prstGeom prst="round2DiagRect">
          <a:avLst>
            <a:gd name="adj1" fmla="val 29727"/>
            <a:gd name="adj2" fmla="val 0"/>
          </a:avLst>
        </a:prstGeom>
      </dgm:spPr>
    </dgm:pt>
    <dgm:pt modelId="{AC612DAE-CDAD-4889-9C10-A7B714B3D29A}" type="pres">
      <dgm:prSet presAssocID="{2BD5BB56-933E-40D2-A829-F288E274C2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FF5C6775-698F-46BE-BF44-5E0ACCC97564}" type="pres">
      <dgm:prSet presAssocID="{2BD5BB56-933E-40D2-A829-F288E274C2AB}" presName="spaceRect" presStyleCnt="0"/>
      <dgm:spPr/>
    </dgm:pt>
    <dgm:pt modelId="{9F820931-8FB3-47B3-B60B-DE52AD1FBF21}" type="pres">
      <dgm:prSet presAssocID="{2BD5BB56-933E-40D2-A829-F288E274C2AB}" presName="textRect" presStyleLbl="revTx" presStyleIdx="0" presStyleCnt="4">
        <dgm:presLayoutVars>
          <dgm:chMax val="1"/>
          <dgm:chPref val="1"/>
        </dgm:presLayoutVars>
      </dgm:prSet>
      <dgm:spPr/>
      <dgm:t>
        <a:bodyPr/>
        <a:lstStyle/>
        <a:p>
          <a:endParaRPr lang="en-US"/>
        </a:p>
      </dgm:t>
    </dgm:pt>
    <dgm:pt modelId="{698DD253-DB22-4493-9236-9A8628847EAF}" type="pres">
      <dgm:prSet presAssocID="{4DB6BC85-A5B5-4C55-B331-F9CAD8926D05}" presName="sibTrans" presStyleCnt="0"/>
      <dgm:spPr/>
    </dgm:pt>
    <dgm:pt modelId="{46ED1519-3688-45F3-BB69-79D1218CBBD2}" type="pres">
      <dgm:prSet presAssocID="{BCC97AFD-B12A-4A12-87A1-FE7ADA11BC67}" presName="compNode" presStyleCnt="0"/>
      <dgm:spPr/>
    </dgm:pt>
    <dgm:pt modelId="{56C54235-A6D5-4B25-8EBC-334B93740D09}" type="pres">
      <dgm:prSet presAssocID="{BCC97AFD-B12A-4A12-87A1-FE7ADA11BC67}" presName="iconBgRect" presStyleLbl="bgShp" presStyleIdx="1" presStyleCnt="4"/>
      <dgm:spPr>
        <a:prstGeom prst="round2DiagRect">
          <a:avLst>
            <a:gd name="adj1" fmla="val 29727"/>
            <a:gd name="adj2" fmla="val 0"/>
          </a:avLst>
        </a:prstGeom>
      </dgm:spPr>
    </dgm:pt>
    <dgm:pt modelId="{05897103-64C3-4C8D-BA2F-D96091C41C7B}" type="pres">
      <dgm:prSet presAssocID="{BCC97AFD-B12A-4A12-87A1-FE7ADA11BC6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46C6C98A-6287-4AA0-9476-F4E474E5EB30}" type="pres">
      <dgm:prSet presAssocID="{BCC97AFD-B12A-4A12-87A1-FE7ADA11BC67}" presName="spaceRect" presStyleCnt="0"/>
      <dgm:spPr/>
    </dgm:pt>
    <dgm:pt modelId="{9862CB49-D6F6-4DF1-980F-FD78713A2DE3}" type="pres">
      <dgm:prSet presAssocID="{BCC97AFD-B12A-4A12-87A1-FE7ADA11BC67}" presName="textRect" presStyleLbl="revTx" presStyleIdx="1" presStyleCnt="4">
        <dgm:presLayoutVars>
          <dgm:chMax val="1"/>
          <dgm:chPref val="1"/>
        </dgm:presLayoutVars>
      </dgm:prSet>
      <dgm:spPr/>
      <dgm:t>
        <a:bodyPr/>
        <a:lstStyle/>
        <a:p>
          <a:endParaRPr lang="en-US"/>
        </a:p>
      </dgm:t>
    </dgm:pt>
    <dgm:pt modelId="{2260F7AD-5BE1-4F8E-B0C8-6689D94CBFB4}" type="pres">
      <dgm:prSet presAssocID="{E4E62A22-7D76-4584-A702-F080A4B6A8CC}" presName="sibTrans" presStyleCnt="0"/>
      <dgm:spPr/>
    </dgm:pt>
    <dgm:pt modelId="{68D052D4-5FA9-452D-8517-5183A36B1840}" type="pres">
      <dgm:prSet presAssocID="{44136CD6-454D-4320-A272-5F83ADE9F7D8}" presName="compNode" presStyleCnt="0"/>
      <dgm:spPr/>
    </dgm:pt>
    <dgm:pt modelId="{80D0E402-6AB5-43BC-98D9-B2DCBB6750B9}" type="pres">
      <dgm:prSet presAssocID="{44136CD6-454D-4320-A272-5F83ADE9F7D8}" presName="iconBgRect" presStyleLbl="bgShp" presStyleIdx="2" presStyleCnt="4"/>
      <dgm:spPr>
        <a:prstGeom prst="round2DiagRect">
          <a:avLst>
            <a:gd name="adj1" fmla="val 29727"/>
            <a:gd name="adj2" fmla="val 0"/>
          </a:avLst>
        </a:prstGeom>
      </dgm:spPr>
    </dgm:pt>
    <dgm:pt modelId="{606F3715-4C69-4E52-9AD3-4748A46792E7}" type="pres">
      <dgm:prSet presAssocID="{44136CD6-454D-4320-A272-5F83ADE9F7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62665D8C-3CC5-4F23-AF18-7625C36B7DBB}" type="pres">
      <dgm:prSet presAssocID="{44136CD6-454D-4320-A272-5F83ADE9F7D8}" presName="spaceRect" presStyleCnt="0"/>
      <dgm:spPr/>
    </dgm:pt>
    <dgm:pt modelId="{43CBE5E9-51AD-4EF5-AA3A-62DFB3ADC43E}" type="pres">
      <dgm:prSet presAssocID="{44136CD6-454D-4320-A272-5F83ADE9F7D8}" presName="textRect" presStyleLbl="revTx" presStyleIdx="2" presStyleCnt="4">
        <dgm:presLayoutVars>
          <dgm:chMax val="1"/>
          <dgm:chPref val="1"/>
        </dgm:presLayoutVars>
      </dgm:prSet>
      <dgm:spPr/>
      <dgm:t>
        <a:bodyPr/>
        <a:lstStyle/>
        <a:p>
          <a:endParaRPr lang="en-US"/>
        </a:p>
      </dgm:t>
    </dgm:pt>
    <dgm:pt modelId="{3179669F-56E7-4869-BC1F-29FE07E4D495}" type="pres">
      <dgm:prSet presAssocID="{57AECE15-2361-448E-AC0A-60AE4AAA97C4}" presName="sibTrans" presStyleCnt="0"/>
      <dgm:spPr/>
    </dgm:pt>
    <dgm:pt modelId="{CE05CD98-D9A3-4995-BBFF-3A938657212E}" type="pres">
      <dgm:prSet presAssocID="{B5DA3C77-A1E8-4EB8-914E-3AE490B2AD54}" presName="compNode" presStyleCnt="0"/>
      <dgm:spPr/>
    </dgm:pt>
    <dgm:pt modelId="{4118223E-96A4-414A-97C2-DD941F05A3BC}" type="pres">
      <dgm:prSet presAssocID="{B5DA3C77-A1E8-4EB8-914E-3AE490B2AD54}" presName="iconBgRect" presStyleLbl="bgShp" presStyleIdx="3" presStyleCnt="4"/>
      <dgm:spPr>
        <a:prstGeom prst="round2DiagRect">
          <a:avLst>
            <a:gd name="adj1" fmla="val 29727"/>
            <a:gd name="adj2" fmla="val 0"/>
          </a:avLst>
        </a:prstGeom>
      </dgm:spPr>
    </dgm:pt>
    <dgm:pt modelId="{BC3FCBA8-B3CD-4EA5-882A-A1810F5E3660}" type="pres">
      <dgm:prSet presAssocID="{B5DA3C77-A1E8-4EB8-914E-3AE490B2AD5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67D58AC8-6C69-4116-B16F-A8BD6CB4DD71}" type="pres">
      <dgm:prSet presAssocID="{B5DA3C77-A1E8-4EB8-914E-3AE490B2AD54}" presName="spaceRect" presStyleCnt="0"/>
      <dgm:spPr/>
    </dgm:pt>
    <dgm:pt modelId="{AE236E36-91C7-4F68-811E-664A71094FD0}" type="pres">
      <dgm:prSet presAssocID="{B5DA3C77-A1E8-4EB8-914E-3AE490B2AD54}" presName="textRect" presStyleLbl="revTx" presStyleIdx="3" presStyleCnt="4">
        <dgm:presLayoutVars>
          <dgm:chMax val="1"/>
          <dgm:chPref val="1"/>
        </dgm:presLayoutVars>
      </dgm:prSet>
      <dgm:spPr/>
      <dgm:t>
        <a:bodyPr/>
        <a:lstStyle/>
        <a:p>
          <a:endParaRPr lang="en-US"/>
        </a:p>
      </dgm:t>
    </dgm:pt>
  </dgm:ptLst>
  <dgm:cxnLst>
    <dgm:cxn modelId="{703F3B4E-AE81-402E-8F93-1737380523B0}" type="presOf" srcId="{2BD5BB56-933E-40D2-A829-F288E274C2AB}" destId="{9F820931-8FB3-47B3-B60B-DE52AD1FBF21}" srcOrd="0" destOrd="0" presId="urn:microsoft.com/office/officeart/2018/5/layout/IconLeafLabelList"/>
    <dgm:cxn modelId="{58475B06-05FA-46D8-9699-99D634EBA76E}" type="presOf" srcId="{44136CD6-454D-4320-A272-5F83ADE9F7D8}" destId="{43CBE5E9-51AD-4EF5-AA3A-62DFB3ADC43E}" srcOrd="0" destOrd="0" presId="urn:microsoft.com/office/officeart/2018/5/layout/IconLeafLabelList"/>
    <dgm:cxn modelId="{D9E579B4-B9AB-43DF-98FB-BC17DBEDB354}" type="presOf" srcId="{B5DA3C77-A1E8-4EB8-914E-3AE490B2AD54}" destId="{AE236E36-91C7-4F68-811E-664A71094FD0}" srcOrd="0" destOrd="0" presId="urn:microsoft.com/office/officeart/2018/5/layout/IconLeafLabelList"/>
    <dgm:cxn modelId="{CB6C1BEE-FCD1-4C56-A46C-8461B327290D}" type="presOf" srcId="{BCC97AFD-B12A-4A12-87A1-FE7ADA11BC67}" destId="{9862CB49-D6F6-4DF1-980F-FD78713A2DE3}" srcOrd="0" destOrd="0" presId="urn:microsoft.com/office/officeart/2018/5/layout/IconLeafLabelList"/>
    <dgm:cxn modelId="{5B145471-092D-4D66-A4FC-1572C7169996}" type="presOf" srcId="{CD1BA7A9-FE34-4FE3-8594-49B64E09AFED}" destId="{0A3D05A6-FDBE-4DBD-A0F6-80975835E6AD}" srcOrd="0" destOrd="0" presId="urn:microsoft.com/office/officeart/2018/5/layout/IconLeafLabelList"/>
    <dgm:cxn modelId="{4A6D37D0-8509-4AB9-8C09-1B6BEEB4FA8A}" srcId="{CD1BA7A9-FE34-4FE3-8594-49B64E09AFED}" destId="{B5DA3C77-A1E8-4EB8-914E-3AE490B2AD54}" srcOrd="3" destOrd="0" parTransId="{A0FEA180-A654-4AB7-A0A9-C202AAB0A59A}" sibTransId="{A6C6563E-9E26-4BAB-993E-9B1790CE750C}"/>
    <dgm:cxn modelId="{DAE6E617-09DB-4E5B-9F64-6CC5D83E81D8}" srcId="{CD1BA7A9-FE34-4FE3-8594-49B64E09AFED}" destId="{BCC97AFD-B12A-4A12-87A1-FE7ADA11BC67}" srcOrd="1" destOrd="0" parTransId="{AB39F79A-E9FC-488C-92AA-60646A3031AF}" sibTransId="{E4E62A22-7D76-4584-A702-F080A4B6A8CC}"/>
    <dgm:cxn modelId="{1160AB7D-B1E4-40E4-A9ED-71F8723CDBCC}" srcId="{CD1BA7A9-FE34-4FE3-8594-49B64E09AFED}" destId="{44136CD6-454D-4320-A272-5F83ADE9F7D8}" srcOrd="2"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151C67ED-89A3-469F-ADA6-13ACE55D3AB9}" type="presParOf" srcId="{0A3D05A6-FDBE-4DBD-A0F6-80975835E6AD}" destId="{40FE9456-9A1F-49C0-A44F-3D5F9466A9BD}" srcOrd="0" destOrd="0" presId="urn:microsoft.com/office/officeart/2018/5/layout/IconLeafLabelList"/>
    <dgm:cxn modelId="{B4FFDB0F-ECF1-4BAC-BC8E-E25CB560F3FB}" type="presParOf" srcId="{40FE9456-9A1F-49C0-A44F-3D5F9466A9BD}" destId="{FA2C712F-9DF1-42EA-A591-1A34DA5F8752}" srcOrd="0" destOrd="0" presId="urn:microsoft.com/office/officeart/2018/5/layout/IconLeafLabelList"/>
    <dgm:cxn modelId="{EC39974B-FCF3-48DF-A53D-32B68F4A157F}" type="presParOf" srcId="{40FE9456-9A1F-49C0-A44F-3D5F9466A9BD}" destId="{AC612DAE-CDAD-4889-9C10-A7B714B3D29A}" srcOrd="1" destOrd="0" presId="urn:microsoft.com/office/officeart/2018/5/layout/IconLeafLabelList"/>
    <dgm:cxn modelId="{D98C64D5-FA0C-4047-AFD4-AE337E534D3A}" type="presParOf" srcId="{40FE9456-9A1F-49C0-A44F-3D5F9466A9BD}" destId="{FF5C6775-698F-46BE-BF44-5E0ACCC97564}" srcOrd="2" destOrd="0" presId="urn:microsoft.com/office/officeart/2018/5/layout/IconLeafLabelList"/>
    <dgm:cxn modelId="{B21DB803-3730-46EB-9933-255BF9FD5B03}" type="presParOf" srcId="{40FE9456-9A1F-49C0-A44F-3D5F9466A9BD}" destId="{9F820931-8FB3-47B3-B60B-DE52AD1FBF21}" srcOrd="3" destOrd="0" presId="urn:microsoft.com/office/officeart/2018/5/layout/IconLeafLabelList"/>
    <dgm:cxn modelId="{12CF8E0B-ED0D-4273-A484-85CE6535FA96}" type="presParOf" srcId="{0A3D05A6-FDBE-4DBD-A0F6-80975835E6AD}" destId="{698DD253-DB22-4493-9236-9A8628847EAF}" srcOrd="1" destOrd="0" presId="urn:microsoft.com/office/officeart/2018/5/layout/IconLeafLabelList"/>
    <dgm:cxn modelId="{A9CD4544-7888-4918-86D0-2014EB398FF7}" type="presParOf" srcId="{0A3D05A6-FDBE-4DBD-A0F6-80975835E6AD}" destId="{46ED1519-3688-45F3-BB69-79D1218CBBD2}" srcOrd="2" destOrd="0" presId="urn:microsoft.com/office/officeart/2018/5/layout/IconLeafLabelList"/>
    <dgm:cxn modelId="{D497250C-2B17-44D6-83C6-F4EBAD98F4C3}" type="presParOf" srcId="{46ED1519-3688-45F3-BB69-79D1218CBBD2}" destId="{56C54235-A6D5-4B25-8EBC-334B93740D09}" srcOrd="0" destOrd="0" presId="urn:microsoft.com/office/officeart/2018/5/layout/IconLeafLabelList"/>
    <dgm:cxn modelId="{020079C7-759E-4913-9937-164F655E76CE}" type="presParOf" srcId="{46ED1519-3688-45F3-BB69-79D1218CBBD2}" destId="{05897103-64C3-4C8D-BA2F-D96091C41C7B}" srcOrd="1" destOrd="0" presId="urn:microsoft.com/office/officeart/2018/5/layout/IconLeafLabelList"/>
    <dgm:cxn modelId="{CCFFCEB1-1A99-41E4-9BEE-009213E89800}" type="presParOf" srcId="{46ED1519-3688-45F3-BB69-79D1218CBBD2}" destId="{46C6C98A-6287-4AA0-9476-F4E474E5EB30}" srcOrd="2" destOrd="0" presId="urn:microsoft.com/office/officeart/2018/5/layout/IconLeafLabelList"/>
    <dgm:cxn modelId="{5BFFD053-67B1-4E1F-8E1D-689E2A0C94EA}" type="presParOf" srcId="{46ED1519-3688-45F3-BB69-79D1218CBBD2}" destId="{9862CB49-D6F6-4DF1-980F-FD78713A2DE3}" srcOrd="3" destOrd="0" presId="urn:microsoft.com/office/officeart/2018/5/layout/IconLeafLabelList"/>
    <dgm:cxn modelId="{36D9D5D1-88D3-4AAA-907C-E039400AA41E}" type="presParOf" srcId="{0A3D05A6-FDBE-4DBD-A0F6-80975835E6AD}" destId="{2260F7AD-5BE1-4F8E-B0C8-6689D94CBFB4}" srcOrd="3" destOrd="0" presId="urn:microsoft.com/office/officeart/2018/5/layout/IconLeafLabelList"/>
    <dgm:cxn modelId="{84970C56-4B60-48DB-8280-6AA0694EE8A8}" type="presParOf" srcId="{0A3D05A6-FDBE-4DBD-A0F6-80975835E6AD}" destId="{68D052D4-5FA9-452D-8517-5183A36B1840}" srcOrd="4" destOrd="0" presId="urn:microsoft.com/office/officeart/2018/5/layout/IconLeafLabelList"/>
    <dgm:cxn modelId="{969C232A-98E3-4A73-8E32-943E6E606411}" type="presParOf" srcId="{68D052D4-5FA9-452D-8517-5183A36B1840}" destId="{80D0E402-6AB5-43BC-98D9-B2DCBB6750B9}" srcOrd="0" destOrd="0" presId="urn:microsoft.com/office/officeart/2018/5/layout/IconLeafLabelList"/>
    <dgm:cxn modelId="{E236C7BD-B2FF-42CC-81CD-24741DC42412}" type="presParOf" srcId="{68D052D4-5FA9-452D-8517-5183A36B1840}" destId="{606F3715-4C69-4E52-9AD3-4748A46792E7}" srcOrd="1" destOrd="0" presId="urn:microsoft.com/office/officeart/2018/5/layout/IconLeafLabelList"/>
    <dgm:cxn modelId="{CC4DF188-E73F-4FFB-B93B-381E8F40934E}" type="presParOf" srcId="{68D052D4-5FA9-452D-8517-5183A36B1840}" destId="{62665D8C-3CC5-4F23-AF18-7625C36B7DBB}" srcOrd="2" destOrd="0" presId="urn:microsoft.com/office/officeart/2018/5/layout/IconLeafLabelList"/>
    <dgm:cxn modelId="{A9F1B4D4-58A7-4B96-92F6-CF8087217260}" type="presParOf" srcId="{68D052D4-5FA9-452D-8517-5183A36B1840}" destId="{43CBE5E9-51AD-4EF5-AA3A-62DFB3ADC43E}" srcOrd="3" destOrd="0" presId="urn:microsoft.com/office/officeart/2018/5/layout/IconLeafLabelList"/>
    <dgm:cxn modelId="{09C08D44-C268-42D2-BF5A-D76F609B0AB2}" type="presParOf" srcId="{0A3D05A6-FDBE-4DBD-A0F6-80975835E6AD}" destId="{3179669F-56E7-4869-BC1F-29FE07E4D495}" srcOrd="5" destOrd="0" presId="urn:microsoft.com/office/officeart/2018/5/layout/IconLeafLabelList"/>
    <dgm:cxn modelId="{A3DB7922-6A9A-4FCF-A443-CB574584FC65}" type="presParOf" srcId="{0A3D05A6-FDBE-4DBD-A0F6-80975835E6AD}" destId="{CE05CD98-D9A3-4995-BBFF-3A938657212E}" srcOrd="6" destOrd="0" presId="urn:microsoft.com/office/officeart/2018/5/layout/IconLeafLabelList"/>
    <dgm:cxn modelId="{47E4D093-FD52-492F-A5DB-B3059843CF5F}" type="presParOf" srcId="{CE05CD98-D9A3-4995-BBFF-3A938657212E}" destId="{4118223E-96A4-414A-97C2-DD941F05A3BC}" srcOrd="0" destOrd="0" presId="urn:microsoft.com/office/officeart/2018/5/layout/IconLeafLabelList"/>
    <dgm:cxn modelId="{97FCB32A-AB30-4950-8D84-5A130D955C41}" type="presParOf" srcId="{CE05CD98-D9A3-4995-BBFF-3A938657212E}" destId="{BC3FCBA8-B3CD-4EA5-882A-A1810F5E3660}" srcOrd="1" destOrd="0" presId="urn:microsoft.com/office/officeart/2018/5/layout/IconLeafLabelList"/>
    <dgm:cxn modelId="{7FBC91B0-8DB6-46AA-AF23-2922FF155EED}" type="presParOf" srcId="{CE05CD98-D9A3-4995-BBFF-3A938657212E}" destId="{67D58AC8-6C69-4116-B16F-A8BD6CB4DD71}" srcOrd="2" destOrd="0" presId="urn:microsoft.com/office/officeart/2018/5/layout/IconLeafLabelList"/>
    <dgm:cxn modelId="{4D6F6EB0-022D-456F-8B9D-C8ED8A95C33D}" type="presParOf" srcId="{CE05CD98-D9A3-4995-BBFF-3A938657212E}" destId="{AE236E36-91C7-4F68-811E-664A71094FD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AACFE4-93A7-47F9-9E51-E920A5001F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0D79F2-9D0C-4FF9-80E2-FF6AEB6B6314}">
      <dgm:prSet/>
      <dgm:spPr/>
      <dgm:t>
        <a:bodyPr/>
        <a:lstStyle/>
        <a:p>
          <a:r>
            <a:rPr lang="en-IN"/>
            <a:t>Efficient</a:t>
          </a:r>
          <a:endParaRPr lang="en-US"/>
        </a:p>
      </dgm:t>
    </dgm:pt>
    <dgm:pt modelId="{AAB95BDF-DB02-48E2-8829-126157175D96}" type="parTrans" cxnId="{2374146E-37AF-415A-8619-EF4E7B5409C3}">
      <dgm:prSet/>
      <dgm:spPr/>
      <dgm:t>
        <a:bodyPr/>
        <a:lstStyle/>
        <a:p>
          <a:endParaRPr lang="en-US"/>
        </a:p>
      </dgm:t>
    </dgm:pt>
    <dgm:pt modelId="{35EDB6E7-FFEC-4EDF-BDF0-5A142BEAAD92}" type="sibTrans" cxnId="{2374146E-37AF-415A-8619-EF4E7B5409C3}">
      <dgm:prSet/>
      <dgm:spPr/>
      <dgm:t>
        <a:bodyPr/>
        <a:lstStyle/>
        <a:p>
          <a:endParaRPr lang="en-US"/>
        </a:p>
      </dgm:t>
    </dgm:pt>
    <dgm:pt modelId="{0224F213-360F-40AD-AA91-8E38B5C1A5A8}">
      <dgm:prSet/>
      <dgm:spPr/>
      <dgm:t>
        <a:bodyPr/>
        <a:lstStyle/>
        <a:p>
          <a:r>
            <a:rPr lang="en-IN"/>
            <a:t>Speed</a:t>
          </a:r>
          <a:endParaRPr lang="en-US"/>
        </a:p>
      </dgm:t>
    </dgm:pt>
    <dgm:pt modelId="{11B86E9C-99CD-42F8-BBBA-4C7B61331499}" type="parTrans" cxnId="{8BE76E6B-61E7-41B2-A4C4-D4455F716618}">
      <dgm:prSet/>
      <dgm:spPr/>
      <dgm:t>
        <a:bodyPr/>
        <a:lstStyle/>
        <a:p>
          <a:endParaRPr lang="en-US"/>
        </a:p>
      </dgm:t>
    </dgm:pt>
    <dgm:pt modelId="{7E8E0C29-9D86-41F6-AB6F-79B4412FB06A}" type="sibTrans" cxnId="{8BE76E6B-61E7-41B2-A4C4-D4455F716618}">
      <dgm:prSet/>
      <dgm:spPr/>
      <dgm:t>
        <a:bodyPr/>
        <a:lstStyle/>
        <a:p>
          <a:endParaRPr lang="en-US"/>
        </a:p>
      </dgm:t>
    </dgm:pt>
    <dgm:pt modelId="{C85948B1-37CB-4202-998A-FAC88D316544}">
      <dgm:prSet/>
      <dgm:spPr/>
      <dgm:t>
        <a:bodyPr/>
        <a:lstStyle/>
        <a:p>
          <a:r>
            <a:rPr lang="en-IN"/>
            <a:t>Accurate</a:t>
          </a:r>
          <a:endParaRPr lang="en-US"/>
        </a:p>
      </dgm:t>
    </dgm:pt>
    <dgm:pt modelId="{FF6D48E6-9923-4023-A965-36ED875BE38F}" type="parTrans" cxnId="{FBF33D0F-D81C-4E6F-80AF-FB9BB645977F}">
      <dgm:prSet/>
      <dgm:spPr/>
      <dgm:t>
        <a:bodyPr/>
        <a:lstStyle/>
        <a:p>
          <a:endParaRPr lang="en-IN"/>
        </a:p>
      </dgm:t>
    </dgm:pt>
    <dgm:pt modelId="{437D6FF3-8C8B-4FE7-8B83-2CA8CEFD4F3F}" type="sibTrans" cxnId="{FBF33D0F-D81C-4E6F-80AF-FB9BB645977F}">
      <dgm:prSet/>
      <dgm:spPr/>
      <dgm:t>
        <a:bodyPr/>
        <a:lstStyle/>
        <a:p>
          <a:endParaRPr lang="en-IN"/>
        </a:p>
      </dgm:t>
    </dgm:pt>
    <dgm:pt modelId="{79BD143E-CF7D-42CC-A950-289EED2C9827}" type="pres">
      <dgm:prSet presAssocID="{57AACFE4-93A7-47F9-9E51-E920A5001FC4}" presName="root" presStyleCnt="0">
        <dgm:presLayoutVars>
          <dgm:dir/>
          <dgm:resizeHandles val="exact"/>
        </dgm:presLayoutVars>
      </dgm:prSet>
      <dgm:spPr/>
      <dgm:t>
        <a:bodyPr/>
        <a:lstStyle/>
        <a:p>
          <a:endParaRPr lang="en-US"/>
        </a:p>
      </dgm:t>
    </dgm:pt>
    <dgm:pt modelId="{F41834B3-4478-4E96-9087-541A9FB03F35}" type="pres">
      <dgm:prSet presAssocID="{A30D79F2-9D0C-4FF9-80E2-FF6AEB6B6314}" presName="compNode" presStyleCnt="0"/>
      <dgm:spPr/>
    </dgm:pt>
    <dgm:pt modelId="{B30E2573-6268-4F48-8EE7-0A7117EFA583}" type="pres">
      <dgm:prSet presAssocID="{A30D79F2-9D0C-4FF9-80E2-FF6AEB6B6314}" presName="bgRect" presStyleLbl="bgShp" presStyleIdx="0" presStyleCnt="3"/>
      <dgm:spPr/>
    </dgm:pt>
    <dgm:pt modelId="{FFB23B43-F707-4B23-BF9B-57E62BB96C2F}" type="pres">
      <dgm:prSet presAssocID="{A30D79F2-9D0C-4FF9-80E2-FF6AEB6B63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pward trend"/>
        </a:ext>
      </dgm:extLst>
    </dgm:pt>
    <dgm:pt modelId="{A0C65DE1-3CBD-4635-932F-2F4758F14BB7}" type="pres">
      <dgm:prSet presAssocID="{A30D79F2-9D0C-4FF9-80E2-FF6AEB6B6314}" presName="spaceRect" presStyleCnt="0"/>
      <dgm:spPr/>
    </dgm:pt>
    <dgm:pt modelId="{1D49BF1C-E1C9-44D7-A532-C487DE6A6393}" type="pres">
      <dgm:prSet presAssocID="{A30D79F2-9D0C-4FF9-80E2-FF6AEB6B6314}" presName="parTx" presStyleLbl="revTx" presStyleIdx="0" presStyleCnt="3">
        <dgm:presLayoutVars>
          <dgm:chMax val="0"/>
          <dgm:chPref val="0"/>
        </dgm:presLayoutVars>
      </dgm:prSet>
      <dgm:spPr/>
      <dgm:t>
        <a:bodyPr/>
        <a:lstStyle/>
        <a:p>
          <a:endParaRPr lang="en-US"/>
        </a:p>
      </dgm:t>
    </dgm:pt>
    <dgm:pt modelId="{74DB816E-4CCA-4B9F-8335-D40712D4DE8E}" type="pres">
      <dgm:prSet presAssocID="{35EDB6E7-FFEC-4EDF-BDF0-5A142BEAAD92}" presName="sibTrans" presStyleCnt="0"/>
      <dgm:spPr/>
    </dgm:pt>
    <dgm:pt modelId="{4788FD75-DD93-4100-8040-A65F68DB5AC8}" type="pres">
      <dgm:prSet presAssocID="{0224F213-360F-40AD-AA91-8E38B5C1A5A8}" presName="compNode" presStyleCnt="0"/>
      <dgm:spPr/>
    </dgm:pt>
    <dgm:pt modelId="{4EFE4C57-CA89-4987-B3F1-A3C7D12D9B5E}" type="pres">
      <dgm:prSet presAssocID="{0224F213-360F-40AD-AA91-8E38B5C1A5A8}" presName="bgRect" presStyleLbl="bgShp" presStyleIdx="1" presStyleCnt="3"/>
      <dgm:spPr/>
    </dgm:pt>
    <dgm:pt modelId="{175DDFBD-600E-4E7A-865A-210C7FFC9AD9}" type="pres">
      <dgm:prSet presAssocID="{0224F213-360F-40AD-AA91-8E38B5C1A5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auge"/>
        </a:ext>
      </dgm:extLst>
    </dgm:pt>
    <dgm:pt modelId="{508F4A7D-C5B4-4198-81B6-EAEF5D616A89}" type="pres">
      <dgm:prSet presAssocID="{0224F213-360F-40AD-AA91-8E38B5C1A5A8}" presName="spaceRect" presStyleCnt="0"/>
      <dgm:spPr/>
    </dgm:pt>
    <dgm:pt modelId="{C541BE8C-6C21-4F95-9112-382D64116B18}" type="pres">
      <dgm:prSet presAssocID="{0224F213-360F-40AD-AA91-8E38B5C1A5A8}" presName="parTx" presStyleLbl="revTx" presStyleIdx="1" presStyleCnt="3">
        <dgm:presLayoutVars>
          <dgm:chMax val="0"/>
          <dgm:chPref val="0"/>
        </dgm:presLayoutVars>
      </dgm:prSet>
      <dgm:spPr/>
      <dgm:t>
        <a:bodyPr/>
        <a:lstStyle/>
        <a:p>
          <a:endParaRPr lang="en-US"/>
        </a:p>
      </dgm:t>
    </dgm:pt>
    <dgm:pt modelId="{0BD44884-375E-49F7-A442-8866E0B921F3}" type="pres">
      <dgm:prSet presAssocID="{7E8E0C29-9D86-41F6-AB6F-79B4412FB06A}" presName="sibTrans" presStyleCnt="0"/>
      <dgm:spPr/>
    </dgm:pt>
    <dgm:pt modelId="{456C486C-8EE3-41F4-B8C4-717F135B233D}" type="pres">
      <dgm:prSet presAssocID="{C85948B1-37CB-4202-998A-FAC88D316544}" presName="compNode" presStyleCnt="0"/>
      <dgm:spPr/>
    </dgm:pt>
    <dgm:pt modelId="{5BC70083-7288-4F44-9CC1-47F409248ED8}" type="pres">
      <dgm:prSet presAssocID="{C85948B1-37CB-4202-998A-FAC88D316544}" presName="bgRect" presStyleLbl="bgShp" presStyleIdx="2" presStyleCnt="3"/>
      <dgm:spPr/>
    </dgm:pt>
    <dgm:pt modelId="{DB645B70-3595-4837-9FF1-F14F54950E71}" type="pres">
      <dgm:prSet presAssocID="{C85948B1-37CB-4202-998A-FAC88D3165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ullseye"/>
        </a:ext>
      </dgm:extLst>
    </dgm:pt>
    <dgm:pt modelId="{22280ADC-103D-4AA6-9B95-7D9EC80090D9}" type="pres">
      <dgm:prSet presAssocID="{C85948B1-37CB-4202-998A-FAC88D316544}" presName="spaceRect" presStyleCnt="0"/>
      <dgm:spPr/>
    </dgm:pt>
    <dgm:pt modelId="{C270FC7D-D12C-4334-B11A-910B4D278ADC}" type="pres">
      <dgm:prSet presAssocID="{C85948B1-37CB-4202-998A-FAC88D316544}" presName="parTx" presStyleLbl="revTx" presStyleIdx="2" presStyleCnt="3">
        <dgm:presLayoutVars>
          <dgm:chMax val="0"/>
          <dgm:chPref val="0"/>
        </dgm:presLayoutVars>
      </dgm:prSet>
      <dgm:spPr/>
      <dgm:t>
        <a:bodyPr/>
        <a:lstStyle/>
        <a:p>
          <a:endParaRPr lang="en-US"/>
        </a:p>
      </dgm:t>
    </dgm:pt>
  </dgm:ptLst>
  <dgm:cxnLst>
    <dgm:cxn modelId="{8BE76E6B-61E7-41B2-A4C4-D4455F716618}" srcId="{57AACFE4-93A7-47F9-9E51-E920A5001FC4}" destId="{0224F213-360F-40AD-AA91-8E38B5C1A5A8}" srcOrd="1" destOrd="0" parTransId="{11B86E9C-99CD-42F8-BBBA-4C7B61331499}" sibTransId="{7E8E0C29-9D86-41F6-AB6F-79B4412FB06A}"/>
    <dgm:cxn modelId="{801E29AD-FDBB-436F-AA91-66658DC02697}" type="presOf" srcId="{57AACFE4-93A7-47F9-9E51-E920A5001FC4}" destId="{79BD143E-CF7D-42CC-A950-289EED2C9827}" srcOrd="0" destOrd="0" presId="urn:microsoft.com/office/officeart/2018/2/layout/IconVerticalSolidList"/>
    <dgm:cxn modelId="{5EAA0C9B-59DA-48CF-B403-726910A13076}" type="presOf" srcId="{0224F213-360F-40AD-AA91-8E38B5C1A5A8}" destId="{C541BE8C-6C21-4F95-9112-382D64116B18}" srcOrd="0" destOrd="0" presId="urn:microsoft.com/office/officeart/2018/2/layout/IconVerticalSolidList"/>
    <dgm:cxn modelId="{FBF33D0F-D81C-4E6F-80AF-FB9BB645977F}" srcId="{57AACFE4-93A7-47F9-9E51-E920A5001FC4}" destId="{C85948B1-37CB-4202-998A-FAC88D316544}" srcOrd="2" destOrd="0" parTransId="{FF6D48E6-9923-4023-A965-36ED875BE38F}" sibTransId="{437D6FF3-8C8B-4FE7-8B83-2CA8CEFD4F3F}"/>
    <dgm:cxn modelId="{CDF3E454-C9B7-4728-8E5A-646DB6E79FC9}" type="presOf" srcId="{C85948B1-37CB-4202-998A-FAC88D316544}" destId="{C270FC7D-D12C-4334-B11A-910B4D278ADC}" srcOrd="0" destOrd="0" presId="urn:microsoft.com/office/officeart/2018/2/layout/IconVerticalSolidList"/>
    <dgm:cxn modelId="{65AB8F3C-13B7-472B-BAFB-D9B4A83E8DFA}" type="presOf" srcId="{A30D79F2-9D0C-4FF9-80E2-FF6AEB6B6314}" destId="{1D49BF1C-E1C9-44D7-A532-C487DE6A6393}" srcOrd="0" destOrd="0" presId="urn:microsoft.com/office/officeart/2018/2/layout/IconVerticalSolidList"/>
    <dgm:cxn modelId="{2374146E-37AF-415A-8619-EF4E7B5409C3}" srcId="{57AACFE4-93A7-47F9-9E51-E920A5001FC4}" destId="{A30D79F2-9D0C-4FF9-80E2-FF6AEB6B6314}" srcOrd="0" destOrd="0" parTransId="{AAB95BDF-DB02-48E2-8829-126157175D96}" sibTransId="{35EDB6E7-FFEC-4EDF-BDF0-5A142BEAAD92}"/>
    <dgm:cxn modelId="{34D629AF-A772-4CDA-868B-6295E8BC6FA7}" type="presParOf" srcId="{79BD143E-CF7D-42CC-A950-289EED2C9827}" destId="{F41834B3-4478-4E96-9087-541A9FB03F35}" srcOrd="0" destOrd="0" presId="urn:microsoft.com/office/officeart/2018/2/layout/IconVerticalSolidList"/>
    <dgm:cxn modelId="{16EFF491-CAD4-47A6-9558-7DE5E141FACB}" type="presParOf" srcId="{F41834B3-4478-4E96-9087-541A9FB03F35}" destId="{B30E2573-6268-4F48-8EE7-0A7117EFA583}" srcOrd="0" destOrd="0" presId="urn:microsoft.com/office/officeart/2018/2/layout/IconVerticalSolidList"/>
    <dgm:cxn modelId="{04CD4345-50FD-4C67-89EE-7C168E40677C}" type="presParOf" srcId="{F41834B3-4478-4E96-9087-541A9FB03F35}" destId="{FFB23B43-F707-4B23-BF9B-57E62BB96C2F}" srcOrd="1" destOrd="0" presId="urn:microsoft.com/office/officeart/2018/2/layout/IconVerticalSolidList"/>
    <dgm:cxn modelId="{3865832D-E19F-4AB3-99AB-15348D274947}" type="presParOf" srcId="{F41834B3-4478-4E96-9087-541A9FB03F35}" destId="{A0C65DE1-3CBD-4635-932F-2F4758F14BB7}" srcOrd="2" destOrd="0" presId="urn:microsoft.com/office/officeart/2018/2/layout/IconVerticalSolidList"/>
    <dgm:cxn modelId="{F87EF9A4-C387-4436-80DA-2D39556CDBE2}" type="presParOf" srcId="{F41834B3-4478-4E96-9087-541A9FB03F35}" destId="{1D49BF1C-E1C9-44D7-A532-C487DE6A6393}" srcOrd="3" destOrd="0" presId="urn:microsoft.com/office/officeart/2018/2/layout/IconVerticalSolidList"/>
    <dgm:cxn modelId="{64D9EA69-5B90-40F3-89FA-E2BBD91D848E}" type="presParOf" srcId="{79BD143E-CF7D-42CC-A950-289EED2C9827}" destId="{74DB816E-4CCA-4B9F-8335-D40712D4DE8E}" srcOrd="1" destOrd="0" presId="urn:microsoft.com/office/officeart/2018/2/layout/IconVerticalSolidList"/>
    <dgm:cxn modelId="{B2BEA42E-7D4D-4CDC-96C0-350B712B86B2}" type="presParOf" srcId="{79BD143E-CF7D-42CC-A950-289EED2C9827}" destId="{4788FD75-DD93-4100-8040-A65F68DB5AC8}" srcOrd="2" destOrd="0" presId="urn:microsoft.com/office/officeart/2018/2/layout/IconVerticalSolidList"/>
    <dgm:cxn modelId="{5AEFB0BC-0086-4DBA-9A02-EC6C1D948FDE}" type="presParOf" srcId="{4788FD75-DD93-4100-8040-A65F68DB5AC8}" destId="{4EFE4C57-CA89-4987-B3F1-A3C7D12D9B5E}" srcOrd="0" destOrd="0" presId="urn:microsoft.com/office/officeart/2018/2/layout/IconVerticalSolidList"/>
    <dgm:cxn modelId="{7E26640C-E109-4E87-92D3-A1EBBBE57420}" type="presParOf" srcId="{4788FD75-DD93-4100-8040-A65F68DB5AC8}" destId="{175DDFBD-600E-4E7A-865A-210C7FFC9AD9}" srcOrd="1" destOrd="0" presId="urn:microsoft.com/office/officeart/2018/2/layout/IconVerticalSolidList"/>
    <dgm:cxn modelId="{E6D9F88D-1EEC-4410-A141-8148DE483DA7}" type="presParOf" srcId="{4788FD75-DD93-4100-8040-A65F68DB5AC8}" destId="{508F4A7D-C5B4-4198-81B6-EAEF5D616A89}" srcOrd="2" destOrd="0" presId="urn:microsoft.com/office/officeart/2018/2/layout/IconVerticalSolidList"/>
    <dgm:cxn modelId="{95298F23-B5E6-4660-A8A8-A5A0AC896893}" type="presParOf" srcId="{4788FD75-DD93-4100-8040-A65F68DB5AC8}" destId="{C541BE8C-6C21-4F95-9112-382D64116B18}" srcOrd="3" destOrd="0" presId="urn:microsoft.com/office/officeart/2018/2/layout/IconVerticalSolidList"/>
    <dgm:cxn modelId="{2EBB8BAC-2BAD-429C-ADB6-CFE1D1CD0189}" type="presParOf" srcId="{79BD143E-CF7D-42CC-A950-289EED2C9827}" destId="{0BD44884-375E-49F7-A442-8866E0B921F3}" srcOrd="3" destOrd="0" presId="urn:microsoft.com/office/officeart/2018/2/layout/IconVerticalSolidList"/>
    <dgm:cxn modelId="{BBB81CB1-9DE5-4037-8434-0377341859B0}" type="presParOf" srcId="{79BD143E-CF7D-42CC-A950-289EED2C9827}" destId="{456C486C-8EE3-41F4-B8C4-717F135B233D}" srcOrd="4" destOrd="0" presId="urn:microsoft.com/office/officeart/2018/2/layout/IconVerticalSolidList"/>
    <dgm:cxn modelId="{A08E2891-E705-4695-89FE-8A45B1A8BB16}" type="presParOf" srcId="{456C486C-8EE3-41F4-B8C4-717F135B233D}" destId="{5BC70083-7288-4F44-9CC1-47F409248ED8}" srcOrd="0" destOrd="0" presId="urn:microsoft.com/office/officeart/2018/2/layout/IconVerticalSolidList"/>
    <dgm:cxn modelId="{8C943158-79E0-418E-956B-D0B1955A96BB}" type="presParOf" srcId="{456C486C-8EE3-41F4-B8C4-717F135B233D}" destId="{DB645B70-3595-4837-9FF1-F14F54950E71}" srcOrd="1" destOrd="0" presId="urn:microsoft.com/office/officeart/2018/2/layout/IconVerticalSolidList"/>
    <dgm:cxn modelId="{8307839D-80AE-41F6-B297-204571D6F79B}" type="presParOf" srcId="{456C486C-8EE3-41F4-B8C4-717F135B233D}" destId="{22280ADC-103D-4AA6-9B95-7D9EC80090D9}" srcOrd="2" destOrd="0" presId="urn:microsoft.com/office/officeart/2018/2/layout/IconVerticalSolidList"/>
    <dgm:cxn modelId="{95F4FE41-8A9C-46D1-A786-E74A22608E84}" type="presParOf" srcId="{456C486C-8EE3-41F4-B8C4-717F135B233D}" destId="{C270FC7D-D12C-4334-B11A-910B4D278A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US" dirty="0" smtClean="0"/>
            <a:t>A program that looks for patterns in existing data.</a:t>
          </a:r>
          <a:endParaRPr lang="en-US" dirty="0"/>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5545EDFF-1BFC-43EE-A8A6-B5FC89D08C3C}">
      <dgm:prSet/>
      <dgm:spPr/>
      <dgm:t>
        <a:bodyPr/>
        <a:lstStyle/>
        <a:p>
          <a:r>
            <a:rPr lang="en-US"/>
            <a:t>Recognize those pattern in new Data</a:t>
          </a:r>
        </a:p>
      </dgm:t>
    </dgm:pt>
    <dgm:pt modelId="{8E4D5C17-CCAB-4225-8687-3DA53206DE94}" type="sibTrans" cxnId="{19B1353E-57F8-4CC1-99BA-A387891CBB1F}">
      <dgm:prSet/>
      <dgm:spPr/>
      <dgm:t>
        <a:bodyPr/>
        <a:lstStyle/>
        <a:p>
          <a:endParaRPr lang="en-US"/>
        </a:p>
      </dgm:t>
    </dgm:pt>
    <dgm:pt modelId="{B39F95F0-586B-4E44-BA5E-882519008B2F}" type="par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t>
        <a:bodyPr/>
        <a:lstStyle/>
        <a:p>
          <a:endParaRPr lang="en-US"/>
        </a:p>
      </dgm:t>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2"/>
      <dgm:spPr/>
    </dgm:pt>
    <dgm:pt modelId="{9CFDA691-DD0D-4A99-9584-7BA1FD34574E}" type="pres">
      <dgm:prSet presAssocID="{8389CD5F-26A2-487C-B470-815DFA51DB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2">
        <dgm:presLayoutVars>
          <dgm:chMax val="0"/>
          <dgm:chPref val="0"/>
        </dgm:presLayoutVars>
      </dgm:prSet>
      <dgm:spPr/>
      <dgm:t>
        <a:bodyPr/>
        <a:lstStyle/>
        <a:p>
          <a:endParaRPr lang="en-US"/>
        </a:p>
      </dgm:t>
    </dgm:pt>
    <dgm:pt modelId="{48893ACA-8051-4E8E-9E13-ABF581B7C372}" type="pres">
      <dgm:prSet presAssocID="{8A16D71F-5EAD-462A-87CD-8CD9174E08CB}"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1" presStyleCnt="2"/>
      <dgm:spPr/>
    </dgm:pt>
    <dgm:pt modelId="{3C16EE66-9F53-4DAD-A199-A4666D9F2038}" type="pres">
      <dgm:prSet presAssocID="{5545EDFF-1BFC-43EE-A8A6-B5FC89D08C3C}"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1" presStyleCnt="2">
        <dgm:presLayoutVars>
          <dgm:chMax val="0"/>
          <dgm:chPref val="0"/>
        </dgm:presLayoutVars>
      </dgm:prSet>
      <dgm:spPr/>
      <dgm:t>
        <a:bodyPr/>
        <a:lstStyle/>
        <a:p>
          <a:endParaRPr lang="en-US"/>
        </a:p>
      </dgm:t>
    </dgm:pt>
  </dgm:ptLst>
  <dgm:cxnLst>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19B1353E-57F8-4CC1-99BA-A387891CBB1F}" srcId="{570BEA83-A6D9-4FCB-9C9E-DF0F1E357237}" destId="{5545EDFF-1BFC-43EE-A8A6-B5FC89D08C3C}" srcOrd="1" destOrd="0" parTransId="{B39F95F0-586B-4E44-BA5E-882519008B2F}" sibTransId="{8E4D5C17-CCAB-4225-8687-3DA53206DE94}"/>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D3FC1AD3-4AFC-4C0D-8EA5-7C77C029DBEE}" type="presParOf" srcId="{9A5EEDC7-1621-4A04-8549-A2D08D3ED6BD}" destId="{6CFBC47C-600F-449D-9C78-27331D0F1DFA}" srcOrd="2"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BEA83-A6D9-4FCB-9C9E-DF0F1E357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IN">
              <a:latin typeface="Calibri"/>
              <a:ea typeface="Calibri"/>
              <a:cs typeface="Calibri"/>
              <a:sym typeface="Calibri"/>
            </a:rPr>
            <a:t>Predicting future</a:t>
          </a:r>
          <a:endParaRPr lang="en-US"/>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261E080A-D5F4-4025-834A-82A820BC2B7A}">
      <dgm:prSet/>
      <dgm:spPr/>
      <dgm:t>
        <a:bodyPr/>
        <a:lstStyle/>
        <a:p>
          <a:r>
            <a:rPr lang="en-IN">
              <a:latin typeface="Calibri"/>
              <a:ea typeface="Calibri"/>
              <a:cs typeface="Calibri"/>
              <a:sym typeface="Calibri"/>
            </a:rPr>
            <a:t>Organizing or Grouping</a:t>
          </a:r>
        </a:p>
      </dgm:t>
    </dgm:pt>
    <dgm:pt modelId="{18E6FC8C-5A8C-4C53-9DF6-7CD17CCC0405}" type="parTrans" cxnId="{E1C9FBF6-E0BE-4054-9E3F-9737FB67FF6E}">
      <dgm:prSet/>
      <dgm:spPr/>
      <dgm:t>
        <a:bodyPr/>
        <a:lstStyle/>
        <a:p>
          <a:endParaRPr lang="en-IN"/>
        </a:p>
      </dgm:t>
    </dgm:pt>
    <dgm:pt modelId="{FA6890FE-21C0-4958-AEAF-A7E38A835494}" type="sibTrans" cxnId="{E1C9FBF6-E0BE-4054-9E3F-9737FB67FF6E}">
      <dgm:prSet/>
      <dgm:spPr/>
      <dgm:t>
        <a:bodyPr/>
        <a:lstStyle/>
        <a:p>
          <a:endParaRPr lang="en-IN"/>
        </a:p>
      </dgm:t>
    </dgm:pt>
    <dgm:pt modelId="{58BB5E3C-BD85-4FE6-955D-EAFE1CE2170E}" type="pres">
      <dgm:prSet presAssocID="{570BEA83-A6D9-4FCB-9C9E-DF0F1E357237}" presName="root" presStyleCnt="0">
        <dgm:presLayoutVars>
          <dgm:dir/>
          <dgm:resizeHandles val="exact"/>
        </dgm:presLayoutVars>
      </dgm:prSet>
      <dgm:spPr/>
      <dgm:t>
        <a:bodyPr/>
        <a:lstStyle/>
        <a:p>
          <a:endParaRPr lang="en-US"/>
        </a:p>
      </dgm:t>
    </dgm:pt>
    <dgm:pt modelId="{BB040893-13FC-4A7A-BD4E-94BFAE300C4E}" type="pres">
      <dgm:prSet presAssocID="{8389CD5F-26A2-487C-B470-815DFA51DB21}" presName="compNode" presStyleCnt="0"/>
      <dgm:spPr/>
    </dgm:pt>
    <dgm:pt modelId="{B3911004-E126-4AF5-A0A3-8F1D9C22A277}" type="pres">
      <dgm:prSet presAssocID="{8389CD5F-26A2-487C-B470-815DFA51DB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Help"/>
        </a:ext>
      </dgm:extLst>
    </dgm:pt>
    <dgm:pt modelId="{01F05449-C54D-4583-AEDF-4BF3C74526D2}" type="pres">
      <dgm:prSet presAssocID="{8389CD5F-26A2-487C-B470-815DFA51DB21}" presName="spaceRect" presStyleCnt="0"/>
      <dgm:spPr/>
    </dgm:pt>
    <dgm:pt modelId="{3E4B2671-9C91-4B50-B8E4-A6346E026364}" type="pres">
      <dgm:prSet presAssocID="{8389CD5F-26A2-487C-B470-815DFA51DB21}" presName="textRect" presStyleLbl="revTx" presStyleIdx="0" presStyleCnt="2">
        <dgm:presLayoutVars>
          <dgm:chMax val="1"/>
          <dgm:chPref val="1"/>
        </dgm:presLayoutVars>
      </dgm:prSet>
      <dgm:spPr/>
      <dgm:t>
        <a:bodyPr/>
        <a:lstStyle/>
        <a:p>
          <a:endParaRPr lang="en-US"/>
        </a:p>
      </dgm:t>
    </dgm:pt>
    <dgm:pt modelId="{2268435C-94C0-4F33-BA90-173FB39DEF11}" type="pres">
      <dgm:prSet presAssocID="{8A16D71F-5EAD-462A-87CD-8CD9174E08CB}" presName="sibTrans" presStyleCnt="0"/>
      <dgm:spPr/>
    </dgm:pt>
    <dgm:pt modelId="{3F5E7875-0CEE-4D3B-9808-2394A29D47DD}" type="pres">
      <dgm:prSet presAssocID="{261E080A-D5F4-4025-834A-82A820BC2B7A}" presName="compNode" presStyleCnt="0"/>
      <dgm:spPr/>
    </dgm:pt>
    <dgm:pt modelId="{2B347A7E-5A5D-4813-88E4-A208B2624066}" type="pres">
      <dgm:prSet presAssocID="{261E080A-D5F4-4025-834A-82A820BC2B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Meeting"/>
        </a:ext>
      </dgm:extLst>
    </dgm:pt>
    <dgm:pt modelId="{F790C605-1F24-419F-8FED-DC6F920149E6}" type="pres">
      <dgm:prSet presAssocID="{261E080A-D5F4-4025-834A-82A820BC2B7A}" presName="spaceRect" presStyleCnt="0"/>
      <dgm:spPr/>
    </dgm:pt>
    <dgm:pt modelId="{2F1696E5-F8B9-4CE1-B162-DC585ABC0F69}" type="pres">
      <dgm:prSet presAssocID="{261E080A-D5F4-4025-834A-82A820BC2B7A}" presName="textRect" presStyleLbl="revTx" presStyleIdx="1" presStyleCnt="2">
        <dgm:presLayoutVars>
          <dgm:chMax val="1"/>
          <dgm:chPref val="1"/>
        </dgm:presLayoutVars>
      </dgm:prSet>
      <dgm:spPr/>
      <dgm:t>
        <a:bodyPr/>
        <a:lstStyle/>
        <a:p>
          <a:endParaRPr lang="en-US"/>
        </a:p>
      </dgm:t>
    </dgm:pt>
  </dgm:ptLst>
  <dgm:cxnLst>
    <dgm:cxn modelId="{574DE8B2-6D5D-4C16-8BC3-FFB12A17E4CC}" type="presOf" srcId="{570BEA83-A6D9-4FCB-9C9E-DF0F1E357237}" destId="{58BB5E3C-BD85-4FE6-955D-EAFE1CE2170E}" srcOrd="0" destOrd="0" presId="urn:microsoft.com/office/officeart/2018/2/layout/IconLabelList"/>
    <dgm:cxn modelId="{E60C43ED-01DF-4C90-9FFA-CBF31029AAFB}" type="presOf" srcId="{8389CD5F-26A2-487C-B470-815DFA51DB21}" destId="{3E4B2671-9C91-4B50-B8E4-A6346E026364}" srcOrd="0" destOrd="0" presId="urn:microsoft.com/office/officeart/2018/2/layout/IconLabelList"/>
    <dgm:cxn modelId="{E1C9FBF6-E0BE-4054-9E3F-9737FB67FF6E}" srcId="{570BEA83-A6D9-4FCB-9C9E-DF0F1E357237}" destId="{261E080A-D5F4-4025-834A-82A820BC2B7A}" srcOrd="1" destOrd="0" parTransId="{18E6FC8C-5A8C-4C53-9DF6-7CD17CCC0405}" sibTransId="{FA6890FE-21C0-4958-AEAF-A7E38A835494}"/>
    <dgm:cxn modelId="{590347AC-ED6B-4707-A1E9-F9F8BF489452}" type="presOf" srcId="{261E080A-D5F4-4025-834A-82A820BC2B7A}" destId="{2F1696E5-F8B9-4CE1-B162-DC585ABC0F69}" srcOrd="0" destOrd="0" presId="urn:microsoft.com/office/officeart/2018/2/layout/IconLabelList"/>
    <dgm:cxn modelId="{FDFF26E8-6350-4396-992D-5871FE2EA516}" srcId="{570BEA83-A6D9-4FCB-9C9E-DF0F1E357237}" destId="{8389CD5F-26A2-487C-B470-815DFA51DB21}" srcOrd="0" destOrd="0" parTransId="{2DD65961-4BAE-4485-A188-FA97A3C9072C}" sibTransId="{8A16D71F-5EAD-462A-87CD-8CD9174E08CB}"/>
    <dgm:cxn modelId="{0A21755C-497D-489F-87E4-6E38C7170A21}" type="presParOf" srcId="{58BB5E3C-BD85-4FE6-955D-EAFE1CE2170E}" destId="{BB040893-13FC-4A7A-BD4E-94BFAE300C4E}" srcOrd="0" destOrd="0" presId="urn:microsoft.com/office/officeart/2018/2/layout/IconLabelList"/>
    <dgm:cxn modelId="{05597694-0A4F-4848-B6E6-393554D35DE2}" type="presParOf" srcId="{BB040893-13FC-4A7A-BD4E-94BFAE300C4E}" destId="{B3911004-E126-4AF5-A0A3-8F1D9C22A277}" srcOrd="0" destOrd="0" presId="urn:microsoft.com/office/officeart/2018/2/layout/IconLabelList"/>
    <dgm:cxn modelId="{0B1BDFB0-B9E1-4FCC-8936-C7A3ED6AD5C4}" type="presParOf" srcId="{BB040893-13FC-4A7A-BD4E-94BFAE300C4E}" destId="{01F05449-C54D-4583-AEDF-4BF3C74526D2}" srcOrd="1" destOrd="0" presId="urn:microsoft.com/office/officeart/2018/2/layout/IconLabelList"/>
    <dgm:cxn modelId="{0C03FDFB-1F06-4982-82C4-49406ACCC552}" type="presParOf" srcId="{BB040893-13FC-4A7A-BD4E-94BFAE300C4E}" destId="{3E4B2671-9C91-4B50-B8E4-A6346E026364}" srcOrd="2" destOrd="0" presId="urn:microsoft.com/office/officeart/2018/2/layout/IconLabelList"/>
    <dgm:cxn modelId="{DF6B34CB-0759-48DF-9F9D-A65DB27598BF}" type="presParOf" srcId="{58BB5E3C-BD85-4FE6-955D-EAFE1CE2170E}" destId="{2268435C-94C0-4F33-BA90-173FB39DEF11}" srcOrd="1" destOrd="0" presId="urn:microsoft.com/office/officeart/2018/2/layout/IconLabelList"/>
    <dgm:cxn modelId="{7ED36FBF-9945-479C-B5E0-0227E3623FA9}" type="presParOf" srcId="{58BB5E3C-BD85-4FE6-955D-EAFE1CE2170E}" destId="{3F5E7875-0CEE-4D3B-9808-2394A29D47DD}" srcOrd="2" destOrd="0" presId="urn:microsoft.com/office/officeart/2018/2/layout/IconLabelList"/>
    <dgm:cxn modelId="{2A7AB6D1-B685-4F50-A0C4-C7EEC0888A9C}" type="presParOf" srcId="{3F5E7875-0CEE-4D3B-9808-2394A29D47DD}" destId="{2B347A7E-5A5D-4813-88E4-A208B2624066}" srcOrd="0" destOrd="0" presId="urn:microsoft.com/office/officeart/2018/2/layout/IconLabelList"/>
    <dgm:cxn modelId="{1C2A1A80-D4F6-419E-98A1-BA898316D7B2}" type="presParOf" srcId="{3F5E7875-0CEE-4D3B-9808-2394A29D47DD}" destId="{F790C605-1F24-419F-8FED-DC6F920149E6}" srcOrd="1" destOrd="0" presId="urn:microsoft.com/office/officeart/2018/2/layout/IconLabelList"/>
    <dgm:cxn modelId="{6EC99754-2DC8-4066-BE17-2E71B4220FA4}" type="presParOf" srcId="{3F5E7875-0CEE-4D3B-9808-2394A29D47DD}" destId="{2F1696E5-F8B9-4CE1-B162-DC585ABC0F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a:t>Which raw data to use? </a:t>
          </a:r>
          <a:br>
            <a:rPr lang="en-US" dirty="0"/>
          </a:br>
          <a:r>
            <a:rPr lang="en-US" i="1" dirty="0"/>
            <a:t>- Almost all.</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More of Big Data Admin.</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data? </a:t>
          </a:r>
          <a:br>
            <a:rPr lang="en-US" dirty="0"/>
          </a:br>
          <a:r>
            <a:rPr lang="en-US" i="1" dirty="0"/>
            <a:t>– More of Big Data Developer.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More of Data 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More of BI 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t>
        <a:bodyPr/>
        <a:lstStyle/>
        <a:p>
          <a:endParaRPr lang="en-US"/>
        </a:p>
      </dgm:t>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t>
        <a:bodyPr/>
        <a:lstStyle/>
        <a:p>
          <a:endParaRPr lang="en-US"/>
        </a:p>
      </dgm:t>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t>
        <a:bodyPr/>
        <a:lstStyle/>
        <a:p>
          <a:endParaRPr lang="en-US"/>
        </a:p>
      </dgm:t>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t>
        <a:bodyPr/>
        <a:lstStyle/>
        <a:p>
          <a:endParaRPr lang="en-US"/>
        </a:p>
      </dgm:t>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t>
        <a:bodyPr/>
        <a:lstStyle/>
        <a:p>
          <a:endParaRPr lang="en-US"/>
        </a:p>
      </dgm:t>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t>
        <a:bodyPr/>
        <a:lstStyle/>
        <a:p>
          <a:endParaRPr lang="en-US"/>
        </a:p>
      </dgm:t>
    </dgm:pt>
  </dgm:ptLst>
  <dgm:cxnLst>
    <dgm:cxn modelId="{51FBD9FB-CB09-40B1-8E7C-BF01749BFD0F}" srcId="{6B12F47A-08B4-4CFD-951F-1034422DC4A3}" destId="{386DB390-FBDE-452E-9465-74A57D3E76BF}" srcOrd="0" destOrd="0" parTransId="{97E49497-BC15-442E-A4AE-825E2D1AD9B3}" sibTransId="{5DC83470-C130-4AE9-A86A-C71BFF3853FB}"/>
    <dgm:cxn modelId="{12EFAB09-4034-4CE7-91AF-64A82B834951}" type="presOf" srcId="{22464CAF-9CDB-493A-9E8C-54DE2A51E20E}" destId="{66D29BD0-CCD9-406B-BABC-6F0FD16DB671}"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3123252E-C8B2-464F-9436-00254E77B9D7}" type="presOf" srcId="{6B12F47A-08B4-4CFD-951F-1034422DC4A3}" destId="{CD0BADAA-C18B-4CC2-85BD-678CC84540FB}" srcOrd="0" destOrd="0" presId="urn:microsoft.com/office/officeart/2018/2/layout/IconVerticalSolidList"/>
    <dgm:cxn modelId="{EFB0332A-6EF8-4DC6-A013-0C40813C3742}" srcId="{6B12F47A-08B4-4CFD-951F-1034422DC4A3}" destId="{22464CAF-9CDB-493A-9E8C-54DE2A51E20E}" srcOrd="2" destOrd="0" parTransId="{63175731-D196-4439-9C0D-D9F831BEF02A}" sibTransId="{D2A2D9BB-0219-4DD5-8687-65B40283F2E9}"/>
    <dgm:cxn modelId="{3FF42537-8117-4055-849D-9E10DBA76E17}" type="presOf" srcId="{2A565CC1-97B1-4B52-AEE7-61413440E242}" destId="{29FAD5CB-28E6-4490-80B4-EB3BD769C59C}"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FAF0B5E1-A226-45A3-9C51-8E15FEEFE368}" srcId="{6B12F47A-08B4-4CFD-951F-1034422DC4A3}" destId="{79A0B3D3-CCCF-48F5-95FF-53642873D9D8}" srcOrd="1" destOrd="0" parTransId="{4B0E5B81-4753-4DC2-B6E2-72633EFE2E00}" sibTransId="{2668DFE0-53A4-4F07-A180-59238F137E74}"/>
    <dgm:cxn modelId="{CD8F2412-A15C-4C87-9EF0-FAB9334E24B8}" srcId="{6B12F47A-08B4-4CFD-951F-1034422DC4A3}" destId="{4FF3B2CB-AFE8-4D71-B7C5-3D23FCEC6811}" srcOrd="4" destOrd="0" parTransId="{A1166664-D429-4D0A-90D1-F1544BB33E18}" sibTransId="{9B5314E0-2230-457F-A09C-8C629D0B56D4}"/>
    <dgm:cxn modelId="{9511EEB4-3F7D-4B12-9E1A-A8474F57FC2D}" type="presOf" srcId="{79A0B3D3-CCCF-48F5-95FF-53642873D9D8}" destId="{ABD781DA-F9CB-4033-B8C3-39214743EEAB}" srcOrd="0" destOrd="0" presId="urn:microsoft.com/office/officeart/2018/2/layout/IconVerticalSolidList"/>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CC238D-FAC5-42CC-A57F-97FA2AF2A4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084FA2-E6A3-430F-8D7B-4243CB462D76}">
      <dgm:prSet/>
      <dgm:spPr/>
      <dgm:t>
        <a:bodyPr/>
        <a:lstStyle/>
        <a:p>
          <a:pPr>
            <a:lnSpc>
              <a:spcPct val="100000"/>
            </a:lnSpc>
          </a:pPr>
          <a:r>
            <a:rPr lang="en-US"/>
            <a:t>Bots in PUBG mobile play games.</a:t>
          </a:r>
        </a:p>
      </dgm:t>
    </dgm:pt>
    <dgm:pt modelId="{44181B0A-7C0E-4FF4-9885-81D81B3E99DC}" type="parTrans" cxnId="{97D387DB-C7B8-4C04-96D1-E301208F17B0}">
      <dgm:prSet/>
      <dgm:spPr/>
      <dgm:t>
        <a:bodyPr/>
        <a:lstStyle/>
        <a:p>
          <a:endParaRPr lang="en-US"/>
        </a:p>
      </dgm:t>
    </dgm:pt>
    <dgm:pt modelId="{29B34A2B-B26C-4993-B952-43779AD4233B}" type="sibTrans" cxnId="{97D387DB-C7B8-4C04-96D1-E301208F17B0}">
      <dgm:prSet/>
      <dgm:spPr/>
      <dgm:t>
        <a:bodyPr/>
        <a:lstStyle/>
        <a:p>
          <a:endParaRPr lang="en-US"/>
        </a:p>
      </dgm:t>
    </dgm:pt>
    <dgm:pt modelId="{27441BE2-BAC4-4AED-8F60-E239A1B95A07}">
      <dgm:prSet/>
      <dgm:spPr/>
      <dgm:t>
        <a:bodyPr/>
        <a:lstStyle/>
        <a:p>
          <a:pPr>
            <a:lnSpc>
              <a:spcPct val="100000"/>
            </a:lnSpc>
          </a:pPr>
          <a:r>
            <a:rPr lang="en-US"/>
            <a:t>Prediction of routes in Google Maps.</a:t>
          </a:r>
        </a:p>
      </dgm:t>
    </dgm:pt>
    <dgm:pt modelId="{615FFF82-3BFD-47BB-A413-2090A9090920}" type="parTrans" cxnId="{2E647583-690B-4941-B7D4-A45A8109BE11}">
      <dgm:prSet/>
      <dgm:spPr/>
      <dgm:t>
        <a:bodyPr/>
        <a:lstStyle/>
        <a:p>
          <a:endParaRPr lang="en-US"/>
        </a:p>
      </dgm:t>
    </dgm:pt>
    <dgm:pt modelId="{7E0B1F70-59DC-42C0-82CF-F5AE866E689D}" type="sibTrans" cxnId="{2E647583-690B-4941-B7D4-A45A8109BE11}">
      <dgm:prSet/>
      <dgm:spPr/>
      <dgm:t>
        <a:bodyPr/>
        <a:lstStyle/>
        <a:p>
          <a:endParaRPr lang="en-US"/>
        </a:p>
      </dgm:t>
    </dgm:pt>
    <dgm:pt modelId="{86688141-C64C-4985-83A7-40EA84101EF7}">
      <dgm:prSet/>
      <dgm:spPr/>
      <dgm:t>
        <a:bodyPr/>
        <a:lstStyle/>
        <a:p>
          <a:pPr>
            <a:lnSpc>
              <a:spcPct val="100000"/>
            </a:lnSpc>
          </a:pPr>
          <a:r>
            <a:rPr lang="en-IN"/>
            <a:t>Credit risk assessment.</a:t>
          </a:r>
          <a:endParaRPr lang="en-US"/>
        </a:p>
      </dgm:t>
    </dgm:pt>
    <dgm:pt modelId="{154FE949-5CA7-4553-AEF9-0C1B4E39C7BA}" type="parTrans" cxnId="{7C874923-2E39-48F3-817D-4ED2E8AC23E6}">
      <dgm:prSet/>
      <dgm:spPr/>
      <dgm:t>
        <a:bodyPr/>
        <a:lstStyle/>
        <a:p>
          <a:endParaRPr lang="en-US"/>
        </a:p>
      </dgm:t>
    </dgm:pt>
    <dgm:pt modelId="{142FCA84-B6E5-41BB-A472-73CC98BC9974}" type="sibTrans" cxnId="{7C874923-2E39-48F3-817D-4ED2E8AC23E6}">
      <dgm:prSet/>
      <dgm:spPr/>
      <dgm:t>
        <a:bodyPr/>
        <a:lstStyle/>
        <a:p>
          <a:endParaRPr lang="en-US"/>
        </a:p>
      </dgm:t>
    </dgm:pt>
    <dgm:pt modelId="{7108F2A9-7F2C-40E1-9A50-F0A62CEF7881}">
      <dgm:prSet/>
      <dgm:spPr/>
      <dgm:t>
        <a:bodyPr/>
        <a:lstStyle/>
        <a:p>
          <a:pPr>
            <a:lnSpc>
              <a:spcPct val="100000"/>
            </a:lnSpc>
          </a:pPr>
          <a:r>
            <a:rPr lang="en-US"/>
            <a:t>AI-powered cameras in Android phones especially portrait mode detecting depth.</a:t>
          </a:r>
        </a:p>
      </dgm:t>
    </dgm:pt>
    <dgm:pt modelId="{C2BAA56B-D242-4478-B44D-702FED3CACAA}" type="parTrans" cxnId="{23F310C5-91DD-4CC0-B9F1-E47077A9C123}">
      <dgm:prSet/>
      <dgm:spPr/>
      <dgm:t>
        <a:bodyPr/>
        <a:lstStyle/>
        <a:p>
          <a:endParaRPr lang="en-US"/>
        </a:p>
      </dgm:t>
    </dgm:pt>
    <dgm:pt modelId="{D6ADFA14-3D77-4B1E-A8AB-4612E536EAA3}" type="sibTrans" cxnId="{23F310C5-91DD-4CC0-B9F1-E47077A9C123}">
      <dgm:prSet/>
      <dgm:spPr/>
      <dgm:t>
        <a:bodyPr/>
        <a:lstStyle/>
        <a:p>
          <a:endParaRPr lang="en-US"/>
        </a:p>
      </dgm:t>
    </dgm:pt>
    <dgm:pt modelId="{0D383C94-300F-4F32-8356-71EBF8D504DB}" type="pres">
      <dgm:prSet presAssocID="{9FCC238D-FAC5-42CC-A57F-97FA2AF2A43B}" presName="root" presStyleCnt="0">
        <dgm:presLayoutVars>
          <dgm:dir/>
          <dgm:resizeHandles val="exact"/>
        </dgm:presLayoutVars>
      </dgm:prSet>
      <dgm:spPr/>
      <dgm:t>
        <a:bodyPr/>
        <a:lstStyle/>
        <a:p>
          <a:endParaRPr lang="en-US"/>
        </a:p>
      </dgm:t>
    </dgm:pt>
    <dgm:pt modelId="{A6163129-E019-44DB-B705-040A1ED3CBBB}" type="pres">
      <dgm:prSet presAssocID="{90084FA2-E6A3-430F-8D7B-4243CB462D76}" presName="compNode" presStyleCnt="0"/>
      <dgm:spPr/>
    </dgm:pt>
    <dgm:pt modelId="{33A6BCFD-0EC8-44BF-9577-DC1259C4F761}" type="pres">
      <dgm:prSet presAssocID="{90084FA2-E6A3-430F-8D7B-4243CB462D76}" presName="bgRect" presStyleLbl="bgShp" presStyleIdx="0" presStyleCnt="4"/>
      <dgm:spPr/>
    </dgm:pt>
    <dgm:pt modelId="{6D86940F-7E1A-4351-BFF9-42ECBE82898F}" type="pres">
      <dgm:prSet presAssocID="{90084FA2-E6A3-430F-8D7B-4243CB462D76}" presName="iconRect" presStyleLbl="node1" presStyleIdx="0" presStyleCnt="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Game controller"/>
        </a:ext>
      </dgm:extLst>
    </dgm:pt>
    <dgm:pt modelId="{8DBAA583-B81E-4BC5-B148-E6327D3E09D5}" type="pres">
      <dgm:prSet presAssocID="{90084FA2-E6A3-430F-8D7B-4243CB462D76}" presName="spaceRect" presStyleCnt="0"/>
      <dgm:spPr/>
    </dgm:pt>
    <dgm:pt modelId="{6EE2057A-C128-4070-9D93-66E95BB1CB6D}" type="pres">
      <dgm:prSet presAssocID="{90084FA2-E6A3-430F-8D7B-4243CB462D76}" presName="parTx" presStyleLbl="revTx" presStyleIdx="0" presStyleCnt="4">
        <dgm:presLayoutVars>
          <dgm:chMax val="0"/>
          <dgm:chPref val="0"/>
        </dgm:presLayoutVars>
      </dgm:prSet>
      <dgm:spPr/>
      <dgm:t>
        <a:bodyPr/>
        <a:lstStyle/>
        <a:p>
          <a:endParaRPr lang="en-US"/>
        </a:p>
      </dgm:t>
    </dgm:pt>
    <dgm:pt modelId="{D99985EC-5201-4D48-BF18-10746D7D92BB}" type="pres">
      <dgm:prSet presAssocID="{29B34A2B-B26C-4993-B952-43779AD4233B}" presName="sibTrans" presStyleCnt="0"/>
      <dgm:spPr/>
    </dgm:pt>
    <dgm:pt modelId="{66D9CCB7-BF28-47B6-B33C-EC2BA0091D4D}" type="pres">
      <dgm:prSet presAssocID="{27441BE2-BAC4-4AED-8F60-E239A1B95A07}" presName="compNode" presStyleCnt="0"/>
      <dgm:spPr/>
    </dgm:pt>
    <dgm:pt modelId="{750C380E-72C2-4483-9196-D3B87E1FE8CC}" type="pres">
      <dgm:prSet presAssocID="{27441BE2-BAC4-4AED-8F60-E239A1B95A07}" presName="bgRect" presStyleLbl="bgShp" presStyleIdx="1" presStyleCnt="4"/>
      <dgm:spPr/>
    </dgm:pt>
    <dgm:pt modelId="{9DDBC8CB-76BE-406C-825F-BE12BC2ADEAF}" type="pres">
      <dgm:prSet presAssocID="{27441BE2-BAC4-4AED-8F60-E239A1B95A07}" presName="iconRect" presStyleLbl="node1" presStyleIdx="1" presStyleCnt="4"/>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arker"/>
        </a:ext>
      </dgm:extLst>
    </dgm:pt>
    <dgm:pt modelId="{AE5AE9D1-E5C3-4C4B-8A6C-CE6CFFE9E92D}" type="pres">
      <dgm:prSet presAssocID="{27441BE2-BAC4-4AED-8F60-E239A1B95A07}" presName="spaceRect" presStyleCnt="0"/>
      <dgm:spPr/>
    </dgm:pt>
    <dgm:pt modelId="{08EA1B50-2335-4E4D-8268-6CF01A771FB6}" type="pres">
      <dgm:prSet presAssocID="{27441BE2-BAC4-4AED-8F60-E239A1B95A07}" presName="parTx" presStyleLbl="revTx" presStyleIdx="1" presStyleCnt="4">
        <dgm:presLayoutVars>
          <dgm:chMax val="0"/>
          <dgm:chPref val="0"/>
        </dgm:presLayoutVars>
      </dgm:prSet>
      <dgm:spPr/>
      <dgm:t>
        <a:bodyPr/>
        <a:lstStyle/>
        <a:p>
          <a:endParaRPr lang="en-US"/>
        </a:p>
      </dgm:t>
    </dgm:pt>
    <dgm:pt modelId="{959E9CC1-9B9A-4B4D-9D11-78C4CB1D3F24}" type="pres">
      <dgm:prSet presAssocID="{7E0B1F70-59DC-42C0-82CF-F5AE866E689D}" presName="sibTrans" presStyleCnt="0"/>
      <dgm:spPr/>
    </dgm:pt>
    <dgm:pt modelId="{F79F0F2A-D20E-406A-9050-06262CD3562D}" type="pres">
      <dgm:prSet presAssocID="{86688141-C64C-4985-83A7-40EA84101EF7}" presName="compNode" presStyleCnt="0"/>
      <dgm:spPr/>
    </dgm:pt>
    <dgm:pt modelId="{27168B86-AFCA-4FF5-9D8F-E3CBAACDD1C5}" type="pres">
      <dgm:prSet presAssocID="{86688141-C64C-4985-83A7-40EA84101EF7}" presName="bgRect" presStyleLbl="bgShp" presStyleIdx="2" presStyleCnt="4"/>
      <dgm:spPr/>
    </dgm:pt>
    <dgm:pt modelId="{D0CD0EDD-2D1B-453B-87AB-4DB26C41D664}" type="pres">
      <dgm:prSet presAssocID="{86688141-C64C-4985-83A7-40EA84101EF7}" presName="iconRect" presStyleLbl="node1" presStyleIdx="2" presStyleCnt="4"/>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Check List"/>
        </a:ext>
      </dgm:extLst>
    </dgm:pt>
    <dgm:pt modelId="{3FAABF98-5F0C-4C1D-9577-5D427DCFC179}" type="pres">
      <dgm:prSet presAssocID="{86688141-C64C-4985-83A7-40EA84101EF7}" presName="spaceRect" presStyleCnt="0"/>
      <dgm:spPr/>
    </dgm:pt>
    <dgm:pt modelId="{BC0C9ACE-D6A8-4A1D-AC3B-EAEC60CDED71}" type="pres">
      <dgm:prSet presAssocID="{86688141-C64C-4985-83A7-40EA84101EF7}" presName="parTx" presStyleLbl="revTx" presStyleIdx="2" presStyleCnt="4">
        <dgm:presLayoutVars>
          <dgm:chMax val="0"/>
          <dgm:chPref val="0"/>
        </dgm:presLayoutVars>
      </dgm:prSet>
      <dgm:spPr/>
      <dgm:t>
        <a:bodyPr/>
        <a:lstStyle/>
        <a:p>
          <a:endParaRPr lang="en-US"/>
        </a:p>
      </dgm:t>
    </dgm:pt>
    <dgm:pt modelId="{D0C6E1CC-9B3E-4167-BD23-D61DB443D05E}" type="pres">
      <dgm:prSet presAssocID="{142FCA84-B6E5-41BB-A472-73CC98BC9974}" presName="sibTrans" presStyleCnt="0"/>
      <dgm:spPr/>
    </dgm:pt>
    <dgm:pt modelId="{F84DEA06-600E-4091-A1C0-772BA08CF27D}" type="pres">
      <dgm:prSet presAssocID="{7108F2A9-7F2C-40E1-9A50-F0A62CEF7881}" presName="compNode" presStyleCnt="0"/>
      <dgm:spPr/>
    </dgm:pt>
    <dgm:pt modelId="{082622C4-0A8D-42AE-9EC7-D1E32F1CF359}" type="pres">
      <dgm:prSet presAssocID="{7108F2A9-7F2C-40E1-9A50-F0A62CEF7881}" presName="bgRect" presStyleLbl="bgShp" presStyleIdx="3" presStyleCnt="4"/>
      <dgm:spPr/>
    </dgm:pt>
    <dgm:pt modelId="{DDB8FEDC-577F-4B54-BC20-93D6D9284D6F}" type="pres">
      <dgm:prSet presAssocID="{7108F2A9-7F2C-40E1-9A50-F0A62CEF7881}" presName="iconRect" presStyleLbl="node1" presStyleIdx="3" presStyleCnt="4"/>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Smart Phone"/>
        </a:ext>
      </dgm:extLst>
    </dgm:pt>
    <dgm:pt modelId="{AAED50A3-BE5C-45F3-9CC7-D28E8E7B82EA}" type="pres">
      <dgm:prSet presAssocID="{7108F2A9-7F2C-40E1-9A50-F0A62CEF7881}" presName="spaceRect" presStyleCnt="0"/>
      <dgm:spPr/>
    </dgm:pt>
    <dgm:pt modelId="{8DE7405F-3616-46AF-9F5A-17F0502F26F3}" type="pres">
      <dgm:prSet presAssocID="{7108F2A9-7F2C-40E1-9A50-F0A62CEF7881}" presName="parTx" presStyleLbl="revTx" presStyleIdx="3" presStyleCnt="4">
        <dgm:presLayoutVars>
          <dgm:chMax val="0"/>
          <dgm:chPref val="0"/>
        </dgm:presLayoutVars>
      </dgm:prSet>
      <dgm:spPr/>
      <dgm:t>
        <a:bodyPr/>
        <a:lstStyle/>
        <a:p>
          <a:endParaRPr lang="en-US"/>
        </a:p>
      </dgm:t>
    </dgm:pt>
  </dgm:ptLst>
  <dgm:cxnLst>
    <dgm:cxn modelId="{B6525284-BDEB-46D2-BFD2-CC22F0DF2541}" type="presOf" srcId="{86688141-C64C-4985-83A7-40EA84101EF7}" destId="{BC0C9ACE-D6A8-4A1D-AC3B-EAEC60CDED71}" srcOrd="0" destOrd="0" presId="urn:microsoft.com/office/officeart/2018/2/layout/IconVerticalSolidList"/>
    <dgm:cxn modelId="{5A3285E6-013C-4D89-BF2D-ADF664BC3507}" type="presOf" srcId="{7108F2A9-7F2C-40E1-9A50-F0A62CEF7881}" destId="{8DE7405F-3616-46AF-9F5A-17F0502F26F3}" srcOrd="0" destOrd="0" presId="urn:microsoft.com/office/officeart/2018/2/layout/IconVerticalSolidList"/>
    <dgm:cxn modelId="{2E647583-690B-4941-B7D4-A45A8109BE11}" srcId="{9FCC238D-FAC5-42CC-A57F-97FA2AF2A43B}" destId="{27441BE2-BAC4-4AED-8F60-E239A1B95A07}" srcOrd="1" destOrd="0" parTransId="{615FFF82-3BFD-47BB-A413-2090A9090920}" sibTransId="{7E0B1F70-59DC-42C0-82CF-F5AE866E689D}"/>
    <dgm:cxn modelId="{97D387DB-C7B8-4C04-96D1-E301208F17B0}" srcId="{9FCC238D-FAC5-42CC-A57F-97FA2AF2A43B}" destId="{90084FA2-E6A3-430F-8D7B-4243CB462D76}" srcOrd="0" destOrd="0" parTransId="{44181B0A-7C0E-4FF4-9885-81D81B3E99DC}" sibTransId="{29B34A2B-B26C-4993-B952-43779AD4233B}"/>
    <dgm:cxn modelId="{97D0B399-CEEB-4499-B26C-4B3AFEFBDF36}" type="presOf" srcId="{9FCC238D-FAC5-42CC-A57F-97FA2AF2A43B}" destId="{0D383C94-300F-4F32-8356-71EBF8D504DB}" srcOrd="0" destOrd="0" presId="urn:microsoft.com/office/officeart/2018/2/layout/IconVerticalSolidList"/>
    <dgm:cxn modelId="{6C1A7805-E368-4A19-A6FF-64A868A76AC9}" type="presOf" srcId="{27441BE2-BAC4-4AED-8F60-E239A1B95A07}" destId="{08EA1B50-2335-4E4D-8268-6CF01A771FB6}" srcOrd="0" destOrd="0" presId="urn:microsoft.com/office/officeart/2018/2/layout/IconVerticalSolidList"/>
    <dgm:cxn modelId="{7C874923-2E39-48F3-817D-4ED2E8AC23E6}" srcId="{9FCC238D-FAC5-42CC-A57F-97FA2AF2A43B}" destId="{86688141-C64C-4985-83A7-40EA84101EF7}" srcOrd="2" destOrd="0" parTransId="{154FE949-5CA7-4553-AEF9-0C1B4E39C7BA}" sibTransId="{142FCA84-B6E5-41BB-A472-73CC98BC9974}"/>
    <dgm:cxn modelId="{2283C331-E7A6-486F-8259-7C9465EE359F}" type="presOf" srcId="{90084FA2-E6A3-430F-8D7B-4243CB462D76}" destId="{6EE2057A-C128-4070-9D93-66E95BB1CB6D}" srcOrd="0" destOrd="0" presId="urn:microsoft.com/office/officeart/2018/2/layout/IconVerticalSolidList"/>
    <dgm:cxn modelId="{23F310C5-91DD-4CC0-B9F1-E47077A9C123}" srcId="{9FCC238D-FAC5-42CC-A57F-97FA2AF2A43B}" destId="{7108F2A9-7F2C-40E1-9A50-F0A62CEF7881}" srcOrd="3" destOrd="0" parTransId="{C2BAA56B-D242-4478-B44D-702FED3CACAA}" sibTransId="{D6ADFA14-3D77-4B1E-A8AB-4612E536EAA3}"/>
    <dgm:cxn modelId="{C57543D3-BA10-4F15-B936-E35E4BF8CD2E}" type="presParOf" srcId="{0D383C94-300F-4F32-8356-71EBF8D504DB}" destId="{A6163129-E019-44DB-B705-040A1ED3CBBB}" srcOrd="0" destOrd="0" presId="urn:microsoft.com/office/officeart/2018/2/layout/IconVerticalSolidList"/>
    <dgm:cxn modelId="{4CDD0C88-1815-4B3C-B2C3-2DC890E2D0D7}" type="presParOf" srcId="{A6163129-E019-44DB-B705-040A1ED3CBBB}" destId="{33A6BCFD-0EC8-44BF-9577-DC1259C4F761}" srcOrd="0" destOrd="0" presId="urn:microsoft.com/office/officeart/2018/2/layout/IconVerticalSolidList"/>
    <dgm:cxn modelId="{DE82E92E-AD81-4E80-9A2E-10B4BDE3E499}" type="presParOf" srcId="{A6163129-E019-44DB-B705-040A1ED3CBBB}" destId="{6D86940F-7E1A-4351-BFF9-42ECBE82898F}" srcOrd="1" destOrd="0" presId="urn:microsoft.com/office/officeart/2018/2/layout/IconVerticalSolidList"/>
    <dgm:cxn modelId="{5BF5D430-17EB-4D7E-B2D8-F7199773DE47}" type="presParOf" srcId="{A6163129-E019-44DB-B705-040A1ED3CBBB}" destId="{8DBAA583-B81E-4BC5-B148-E6327D3E09D5}" srcOrd="2" destOrd="0" presId="urn:microsoft.com/office/officeart/2018/2/layout/IconVerticalSolidList"/>
    <dgm:cxn modelId="{8BFD0B28-F8E5-4F04-A22E-988D743566BC}" type="presParOf" srcId="{A6163129-E019-44DB-B705-040A1ED3CBBB}" destId="{6EE2057A-C128-4070-9D93-66E95BB1CB6D}" srcOrd="3" destOrd="0" presId="urn:microsoft.com/office/officeart/2018/2/layout/IconVerticalSolidList"/>
    <dgm:cxn modelId="{068E2102-1B84-4DAF-A9CA-0E3E3CB96730}" type="presParOf" srcId="{0D383C94-300F-4F32-8356-71EBF8D504DB}" destId="{D99985EC-5201-4D48-BF18-10746D7D92BB}" srcOrd="1" destOrd="0" presId="urn:microsoft.com/office/officeart/2018/2/layout/IconVerticalSolidList"/>
    <dgm:cxn modelId="{12FC9FB7-121E-4FA5-B2EF-E84AB3B86455}" type="presParOf" srcId="{0D383C94-300F-4F32-8356-71EBF8D504DB}" destId="{66D9CCB7-BF28-47B6-B33C-EC2BA0091D4D}" srcOrd="2" destOrd="0" presId="urn:microsoft.com/office/officeart/2018/2/layout/IconVerticalSolidList"/>
    <dgm:cxn modelId="{DC6573D5-4C78-49B5-B997-3D9F03BCB5B5}" type="presParOf" srcId="{66D9CCB7-BF28-47B6-B33C-EC2BA0091D4D}" destId="{750C380E-72C2-4483-9196-D3B87E1FE8CC}" srcOrd="0" destOrd="0" presId="urn:microsoft.com/office/officeart/2018/2/layout/IconVerticalSolidList"/>
    <dgm:cxn modelId="{ED63BE14-86A3-4CDD-8A23-89181F832FE3}" type="presParOf" srcId="{66D9CCB7-BF28-47B6-B33C-EC2BA0091D4D}" destId="{9DDBC8CB-76BE-406C-825F-BE12BC2ADEAF}" srcOrd="1" destOrd="0" presId="urn:microsoft.com/office/officeart/2018/2/layout/IconVerticalSolidList"/>
    <dgm:cxn modelId="{328CE5AF-6094-411F-8FD9-521BE7AF92EA}" type="presParOf" srcId="{66D9CCB7-BF28-47B6-B33C-EC2BA0091D4D}" destId="{AE5AE9D1-E5C3-4C4B-8A6C-CE6CFFE9E92D}" srcOrd="2" destOrd="0" presId="urn:microsoft.com/office/officeart/2018/2/layout/IconVerticalSolidList"/>
    <dgm:cxn modelId="{CE0149AA-EAE7-4665-A4DC-6A2D942C9685}" type="presParOf" srcId="{66D9CCB7-BF28-47B6-B33C-EC2BA0091D4D}" destId="{08EA1B50-2335-4E4D-8268-6CF01A771FB6}" srcOrd="3" destOrd="0" presId="urn:microsoft.com/office/officeart/2018/2/layout/IconVerticalSolidList"/>
    <dgm:cxn modelId="{9D447247-51AE-49D9-B28C-31150D643C98}" type="presParOf" srcId="{0D383C94-300F-4F32-8356-71EBF8D504DB}" destId="{959E9CC1-9B9A-4B4D-9D11-78C4CB1D3F24}" srcOrd="3" destOrd="0" presId="urn:microsoft.com/office/officeart/2018/2/layout/IconVerticalSolidList"/>
    <dgm:cxn modelId="{76D15974-E599-44D9-AB55-59760AB31E18}" type="presParOf" srcId="{0D383C94-300F-4F32-8356-71EBF8D504DB}" destId="{F79F0F2A-D20E-406A-9050-06262CD3562D}" srcOrd="4" destOrd="0" presId="urn:microsoft.com/office/officeart/2018/2/layout/IconVerticalSolidList"/>
    <dgm:cxn modelId="{BB28479E-DE91-40F0-8124-55381C01EEDC}" type="presParOf" srcId="{F79F0F2A-D20E-406A-9050-06262CD3562D}" destId="{27168B86-AFCA-4FF5-9D8F-E3CBAACDD1C5}" srcOrd="0" destOrd="0" presId="urn:microsoft.com/office/officeart/2018/2/layout/IconVerticalSolidList"/>
    <dgm:cxn modelId="{DAAC85FE-8F98-4CD5-8F17-6B49EE4AC8A2}" type="presParOf" srcId="{F79F0F2A-D20E-406A-9050-06262CD3562D}" destId="{D0CD0EDD-2D1B-453B-87AB-4DB26C41D664}" srcOrd="1" destOrd="0" presId="urn:microsoft.com/office/officeart/2018/2/layout/IconVerticalSolidList"/>
    <dgm:cxn modelId="{0BB80317-AE8B-476B-847A-8E26E4839E3B}" type="presParOf" srcId="{F79F0F2A-D20E-406A-9050-06262CD3562D}" destId="{3FAABF98-5F0C-4C1D-9577-5D427DCFC179}" srcOrd="2" destOrd="0" presId="urn:microsoft.com/office/officeart/2018/2/layout/IconVerticalSolidList"/>
    <dgm:cxn modelId="{0014FE96-79E8-4BB3-A43D-C42E28F7BA53}" type="presParOf" srcId="{F79F0F2A-D20E-406A-9050-06262CD3562D}" destId="{BC0C9ACE-D6A8-4A1D-AC3B-EAEC60CDED71}" srcOrd="3" destOrd="0" presId="urn:microsoft.com/office/officeart/2018/2/layout/IconVerticalSolidList"/>
    <dgm:cxn modelId="{BB1E6DF8-3D68-4053-AA75-60840FC9D236}" type="presParOf" srcId="{0D383C94-300F-4F32-8356-71EBF8D504DB}" destId="{D0C6E1CC-9B3E-4167-BD23-D61DB443D05E}" srcOrd="5" destOrd="0" presId="urn:microsoft.com/office/officeart/2018/2/layout/IconVerticalSolidList"/>
    <dgm:cxn modelId="{E9BF3EDE-26A1-4FDC-871A-B844BDE99693}" type="presParOf" srcId="{0D383C94-300F-4F32-8356-71EBF8D504DB}" destId="{F84DEA06-600E-4091-A1C0-772BA08CF27D}" srcOrd="6" destOrd="0" presId="urn:microsoft.com/office/officeart/2018/2/layout/IconVerticalSolidList"/>
    <dgm:cxn modelId="{8E6D9660-ECA5-4027-B215-45CD87638B1D}" type="presParOf" srcId="{F84DEA06-600E-4091-A1C0-772BA08CF27D}" destId="{082622C4-0A8D-42AE-9EC7-D1E32F1CF359}" srcOrd="0" destOrd="0" presId="urn:microsoft.com/office/officeart/2018/2/layout/IconVerticalSolidList"/>
    <dgm:cxn modelId="{F8FA89B4-8189-4CF9-92AE-3C6F2E9A7BE7}" type="presParOf" srcId="{F84DEA06-600E-4091-A1C0-772BA08CF27D}" destId="{DDB8FEDC-577F-4B54-BC20-93D6D9284D6F}" srcOrd="1" destOrd="0" presId="urn:microsoft.com/office/officeart/2018/2/layout/IconVerticalSolidList"/>
    <dgm:cxn modelId="{8087B2A0-AC4C-4285-912A-25C9FE42E67E}" type="presParOf" srcId="{F84DEA06-600E-4091-A1C0-772BA08CF27D}" destId="{AAED50A3-BE5C-45F3-9CC7-D28E8E7B82EA}" srcOrd="2" destOrd="0" presId="urn:microsoft.com/office/officeart/2018/2/layout/IconVerticalSolidList"/>
    <dgm:cxn modelId="{290142AA-DAB1-42A8-80DB-BDEDCB841614}" type="presParOf" srcId="{F84DEA06-600E-4091-A1C0-772BA08CF27D}" destId="{8DE7405F-3616-46AF-9F5A-17F0502F26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D0EE5B-B44F-462A-BA5F-CAFED1EA3E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E45543-2A01-4173-BA6B-C343C70BCEF3}">
      <dgm:prSet/>
      <dgm:spPr/>
      <dgm:t>
        <a:bodyPr/>
        <a:lstStyle/>
        <a:p>
          <a:pPr>
            <a:lnSpc>
              <a:spcPct val="100000"/>
            </a:lnSpc>
          </a:pPr>
          <a:r>
            <a:rPr lang="en-IN" dirty="0"/>
            <a:t>Microsoft Azure Cognitive services</a:t>
          </a:r>
          <a:endParaRPr lang="en-US" dirty="0"/>
        </a:p>
      </dgm:t>
    </dgm:pt>
    <dgm:pt modelId="{E709411A-0762-4B5F-84FD-E7B7E7CC86DB}" type="parTrans" cxnId="{4186CB42-B5D8-4650-822E-C9EFAB971991}">
      <dgm:prSet/>
      <dgm:spPr/>
      <dgm:t>
        <a:bodyPr/>
        <a:lstStyle/>
        <a:p>
          <a:endParaRPr lang="en-US"/>
        </a:p>
      </dgm:t>
    </dgm:pt>
    <dgm:pt modelId="{7E7572F9-ACAA-42A8-8752-A253D1841382}" type="sibTrans" cxnId="{4186CB42-B5D8-4650-822E-C9EFAB971991}">
      <dgm:prSet/>
      <dgm:spPr/>
      <dgm:t>
        <a:bodyPr/>
        <a:lstStyle/>
        <a:p>
          <a:endParaRPr lang="en-US"/>
        </a:p>
      </dgm:t>
    </dgm:pt>
    <dgm:pt modelId="{84C91E30-DDF0-416B-8DDF-E3B723E9FE01}">
      <dgm:prSet/>
      <dgm:spPr/>
      <dgm:t>
        <a:bodyPr/>
        <a:lstStyle/>
        <a:p>
          <a:pPr>
            <a:lnSpc>
              <a:spcPct val="100000"/>
            </a:lnSpc>
          </a:pPr>
          <a:r>
            <a:rPr lang="en-IN" dirty="0" err="1"/>
            <a:t>ML.Net</a:t>
          </a:r>
          <a:endParaRPr lang="en-US" dirty="0"/>
        </a:p>
      </dgm:t>
    </dgm:pt>
    <dgm:pt modelId="{3255E9CE-9D86-466E-8F8A-1D2981C68D83}" type="parTrans" cxnId="{D999192D-5500-410C-BBE0-06D8D9D92BC3}">
      <dgm:prSet/>
      <dgm:spPr/>
      <dgm:t>
        <a:bodyPr/>
        <a:lstStyle/>
        <a:p>
          <a:endParaRPr lang="en-US"/>
        </a:p>
      </dgm:t>
    </dgm:pt>
    <dgm:pt modelId="{F0615FD2-3114-4404-B2C3-DBF8189131C0}" type="sibTrans" cxnId="{D999192D-5500-410C-BBE0-06D8D9D92BC3}">
      <dgm:prSet/>
      <dgm:spPr/>
      <dgm:t>
        <a:bodyPr/>
        <a:lstStyle/>
        <a:p>
          <a:endParaRPr lang="en-US"/>
        </a:p>
      </dgm:t>
    </dgm:pt>
    <dgm:pt modelId="{F3025FC4-AAD6-47A7-B664-35A7B427509D}">
      <dgm:prSet/>
      <dgm:spPr/>
      <dgm:t>
        <a:bodyPr/>
        <a:lstStyle/>
        <a:p>
          <a:pPr>
            <a:lnSpc>
              <a:spcPct val="100000"/>
            </a:lnSpc>
          </a:pPr>
          <a:r>
            <a:rPr lang="en-US" dirty="0"/>
            <a:t>Learning programming languages in Tamil - </a:t>
          </a:r>
          <a:r>
            <a:rPr lang="en-US" dirty="0">
              <a:hlinkClick xmlns:r="http://schemas.openxmlformats.org/officeDocument/2006/relationships" r:id="rId1"/>
            </a:rPr>
            <a:t>Python</a:t>
          </a:r>
          <a:endParaRPr lang="en-US" dirty="0"/>
        </a:p>
      </dgm:t>
    </dgm:pt>
    <dgm:pt modelId="{5B517AE0-797B-42E7-B03F-24A17E6460A6}" type="parTrans" cxnId="{AE5C3ECC-104C-4E17-B17A-1CB9254DC4FF}">
      <dgm:prSet/>
      <dgm:spPr/>
      <dgm:t>
        <a:bodyPr/>
        <a:lstStyle/>
        <a:p>
          <a:endParaRPr lang="en-IN"/>
        </a:p>
      </dgm:t>
    </dgm:pt>
    <dgm:pt modelId="{6F1A44F3-905C-4627-B582-1AF86A50D400}" type="sibTrans" cxnId="{AE5C3ECC-104C-4E17-B17A-1CB9254DC4FF}">
      <dgm:prSet/>
      <dgm:spPr/>
      <dgm:t>
        <a:bodyPr/>
        <a:lstStyle/>
        <a:p>
          <a:endParaRPr lang="en-IN"/>
        </a:p>
      </dgm:t>
    </dgm:pt>
    <dgm:pt modelId="{8349E865-7B2C-4CB9-89FF-08EDB8D35549}" type="pres">
      <dgm:prSet presAssocID="{93D0EE5B-B44F-462A-BA5F-CAFED1EA3EC2}" presName="root" presStyleCnt="0">
        <dgm:presLayoutVars>
          <dgm:dir/>
          <dgm:resizeHandles val="exact"/>
        </dgm:presLayoutVars>
      </dgm:prSet>
      <dgm:spPr/>
      <dgm:t>
        <a:bodyPr/>
        <a:lstStyle/>
        <a:p>
          <a:endParaRPr lang="en-US"/>
        </a:p>
      </dgm:t>
    </dgm:pt>
    <dgm:pt modelId="{C132BD57-190B-4E02-A920-7A9B517EC9E7}" type="pres">
      <dgm:prSet presAssocID="{78E45543-2A01-4173-BA6B-C343C70BCEF3}" presName="compNode" presStyleCnt="0"/>
      <dgm:spPr/>
    </dgm:pt>
    <dgm:pt modelId="{C91A4F46-61AC-466A-BDDE-E96E48D06708}" type="pres">
      <dgm:prSet presAssocID="{78E45543-2A01-4173-BA6B-C343C70BCEF3}" presName="bgRect" presStyleLbl="bgShp" presStyleIdx="0" presStyleCnt="3"/>
      <dgm:spPr/>
    </dgm:pt>
    <dgm:pt modelId="{E0519195-B605-44DB-9C18-DDB6D2F13AA0}" type="pres">
      <dgm:prSet presAssocID="{78E45543-2A01-4173-BA6B-C343C70BCEF3}" presName="iconRect" presStyleLbl="node1" presStyleIdx="0" presStyleCnt="3"/>
      <dgm:spPr>
        <a:ln>
          <a:noFill/>
        </a:ln>
      </dgm:spPr>
    </dgm:pt>
    <dgm:pt modelId="{0DC52FCC-D4C0-46BD-9FF2-3D4643B02928}" type="pres">
      <dgm:prSet presAssocID="{78E45543-2A01-4173-BA6B-C343C70BCEF3}" presName="spaceRect" presStyleCnt="0"/>
      <dgm:spPr/>
    </dgm:pt>
    <dgm:pt modelId="{AAA1FF6D-8D80-43BB-8D7F-C74C6125139D}" type="pres">
      <dgm:prSet presAssocID="{78E45543-2A01-4173-BA6B-C343C70BCEF3}" presName="parTx" presStyleLbl="revTx" presStyleIdx="0" presStyleCnt="3">
        <dgm:presLayoutVars>
          <dgm:chMax val="0"/>
          <dgm:chPref val="0"/>
        </dgm:presLayoutVars>
      </dgm:prSet>
      <dgm:spPr/>
      <dgm:t>
        <a:bodyPr/>
        <a:lstStyle/>
        <a:p>
          <a:endParaRPr lang="en-US"/>
        </a:p>
      </dgm:t>
    </dgm:pt>
    <dgm:pt modelId="{31BE1640-353D-4E39-A884-78BA9D6028BC}" type="pres">
      <dgm:prSet presAssocID="{7E7572F9-ACAA-42A8-8752-A253D1841382}" presName="sibTrans" presStyleCnt="0"/>
      <dgm:spPr/>
    </dgm:pt>
    <dgm:pt modelId="{DE091B53-28D9-4DE2-A4FF-2EC981103EEB}" type="pres">
      <dgm:prSet presAssocID="{84C91E30-DDF0-416B-8DDF-E3B723E9FE01}" presName="compNode" presStyleCnt="0"/>
      <dgm:spPr/>
    </dgm:pt>
    <dgm:pt modelId="{C1894326-B3B9-4974-8EF7-F3E84AEAD517}" type="pres">
      <dgm:prSet presAssocID="{84C91E30-DDF0-416B-8DDF-E3B723E9FE01}" presName="bgRect" presStyleLbl="bgShp" presStyleIdx="1" presStyleCnt="3"/>
      <dgm:spPr/>
    </dgm:pt>
    <dgm:pt modelId="{21A62831-3EE0-40E1-860D-E9061748B268}" type="pres">
      <dgm:prSet presAssocID="{84C91E30-DDF0-416B-8DDF-E3B723E9FE01}" presName="iconRect" presStyleLbl="node1" presStyleIdx="1" presStyleCnt="3"/>
      <dgm:spPr>
        <a:ln>
          <a:noFill/>
        </a:ln>
      </dgm:spPr>
    </dgm:pt>
    <dgm:pt modelId="{5F4CE751-554E-40A5-906B-12401CF6E2E2}" type="pres">
      <dgm:prSet presAssocID="{84C91E30-DDF0-416B-8DDF-E3B723E9FE01}" presName="spaceRect" presStyleCnt="0"/>
      <dgm:spPr/>
    </dgm:pt>
    <dgm:pt modelId="{B914A47A-9F00-458D-B792-51FF0723A971}" type="pres">
      <dgm:prSet presAssocID="{84C91E30-DDF0-416B-8DDF-E3B723E9FE01}" presName="parTx" presStyleLbl="revTx" presStyleIdx="1" presStyleCnt="3">
        <dgm:presLayoutVars>
          <dgm:chMax val="0"/>
          <dgm:chPref val="0"/>
        </dgm:presLayoutVars>
      </dgm:prSet>
      <dgm:spPr/>
      <dgm:t>
        <a:bodyPr/>
        <a:lstStyle/>
        <a:p>
          <a:endParaRPr lang="en-US"/>
        </a:p>
      </dgm:t>
    </dgm:pt>
    <dgm:pt modelId="{15297DF9-6655-474E-A22D-82F46822BDCC}" type="pres">
      <dgm:prSet presAssocID="{F0615FD2-3114-4404-B2C3-DBF8189131C0}" presName="sibTrans" presStyleCnt="0"/>
      <dgm:spPr/>
    </dgm:pt>
    <dgm:pt modelId="{9539DDA2-0F5A-45EF-B649-9FF869CF7319}" type="pres">
      <dgm:prSet presAssocID="{F3025FC4-AAD6-47A7-B664-35A7B427509D}" presName="compNode" presStyleCnt="0"/>
      <dgm:spPr/>
    </dgm:pt>
    <dgm:pt modelId="{17816D22-42C2-478E-8B0A-127873AC77BB}" type="pres">
      <dgm:prSet presAssocID="{F3025FC4-AAD6-47A7-B664-35A7B427509D}" presName="bgRect" presStyleLbl="bgShp" presStyleIdx="2" presStyleCnt="3"/>
      <dgm:spPr/>
    </dgm:pt>
    <dgm:pt modelId="{1EFCF103-FB1B-4372-B27D-D18350694BBA}" type="pres">
      <dgm:prSet presAssocID="{F3025FC4-AAD6-47A7-B664-35A7B427509D}" presName="iconRect" presStyleLbl="node1" presStyleIdx="2" presStyleCnt="3"/>
      <dgm:spPr/>
    </dgm:pt>
    <dgm:pt modelId="{7F1C7458-A944-4E6D-8A25-57B90F6D8EC0}" type="pres">
      <dgm:prSet presAssocID="{F3025FC4-AAD6-47A7-B664-35A7B427509D}" presName="spaceRect" presStyleCnt="0"/>
      <dgm:spPr/>
    </dgm:pt>
    <dgm:pt modelId="{B3110904-4356-4A2D-B59A-58593E104ED3}" type="pres">
      <dgm:prSet presAssocID="{F3025FC4-AAD6-47A7-B664-35A7B427509D}" presName="parTx" presStyleLbl="revTx" presStyleIdx="2" presStyleCnt="3">
        <dgm:presLayoutVars>
          <dgm:chMax val="0"/>
          <dgm:chPref val="0"/>
        </dgm:presLayoutVars>
      </dgm:prSet>
      <dgm:spPr/>
      <dgm:t>
        <a:bodyPr/>
        <a:lstStyle/>
        <a:p>
          <a:endParaRPr lang="en-US"/>
        </a:p>
      </dgm:t>
    </dgm:pt>
  </dgm:ptLst>
  <dgm:cxnLst>
    <dgm:cxn modelId="{AE5C3ECC-104C-4E17-B17A-1CB9254DC4FF}" srcId="{93D0EE5B-B44F-462A-BA5F-CAFED1EA3EC2}" destId="{F3025FC4-AAD6-47A7-B664-35A7B427509D}" srcOrd="2" destOrd="0" parTransId="{5B517AE0-797B-42E7-B03F-24A17E6460A6}" sibTransId="{6F1A44F3-905C-4627-B582-1AF86A50D400}"/>
    <dgm:cxn modelId="{B4692920-7410-411B-9F0C-93BA8E08650E}" type="presOf" srcId="{84C91E30-DDF0-416B-8DDF-E3B723E9FE01}" destId="{B914A47A-9F00-458D-B792-51FF0723A971}" srcOrd="0" destOrd="0" presId="urn:microsoft.com/office/officeart/2018/2/layout/IconVerticalSolidList"/>
    <dgm:cxn modelId="{FAD21088-D55A-4F9E-A9B9-F3619F94EB9B}" type="presOf" srcId="{93D0EE5B-B44F-462A-BA5F-CAFED1EA3EC2}" destId="{8349E865-7B2C-4CB9-89FF-08EDB8D35549}" srcOrd="0" destOrd="0" presId="urn:microsoft.com/office/officeart/2018/2/layout/IconVerticalSolidList"/>
    <dgm:cxn modelId="{4186CB42-B5D8-4650-822E-C9EFAB971991}" srcId="{93D0EE5B-B44F-462A-BA5F-CAFED1EA3EC2}" destId="{78E45543-2A01-4173-BA6B-C343C70BCEF3}" srcOrd="0" destOrd="0" parTransId="{E709411A-0762-4B5F-84FD-E7B7E7CC86DB}" sibTransId="{7E7572F9-ACAA-42A8-8752-A253D1841382}"/>
    <dgm:cxn modelId="{D999192D-5500-410C-BBE0-06D8D9D92BC3}" srcId="{93D0EE5B-B44F-462A-BA5F-CAFED1EA3EC2}" destId="{84C91E30-DDF0-416B-8DDF-E3B723E9FE01}" srcOrd="1" destOrd="0" parTransId="{3255E9CE-9D86-466E-8F8A-1D2981C68D83}" sibTransId="{F0615FD2-3114-4404-B2C3-DBF8189131C0}"/>
    <dgm:cxn modelId="{449C88E7-0943-4052-9C8E-41F88CBB6F02}" type="presOf" srcId="{78E45543-2A01-4173-BA6B-C343C70BCEF3}" destId="{AAA1FF6D-8D80-43BB-8D7F-C74C6125139D}" srcOrd="0" destOrd="0" presId="urn:microsoft.com/office/officeart/2018/2/layout/IconVerticalSolidList"/>
    <dgm:cxn modelId="{6313B72F-93E0-4188-B4AB-C26A7FCFEE67}" type="presOf" srcId="{F3025FC4-AAD6-47A7-B664-35A7B427509D}" destId="{B3110904-4356-4A2D-B59A-58593E104ED3}" srcOrd="0" destOrd="0" presId="urn:microsoft.com/office/officeart/2018/2/layout/IconVerticalSolidList"/>
    <dgm:cxn modelId="{1BC1A622-57D3-4803-9D6A-F5EE6B40E27C}" type="presParOf" srcId="{8349E865-7B2C-4CB9-89FF-08EDB8D35549}" destId="{C132BD57-190B-4E02-A920-7A9B517EC9E7}" srcOrd="0" destOrd="0" presId="urn:microsoft.com/office/officeart/2018/2/layout/IconVerticalSolidList"/>
    <dgm:cxn modelId="{D1819E9A-BAED-4CA9-BF33-6DD932121A36}" type="presParOf" srcId="{C132BD57-190B-4E02-A920-7A9B517EC9E7}" destId="{C91A4F46-61AC-466A-BDDE-E96E48D06708}" srcOrd="0" destOrd="0" presId="urn:microsoft.com/office/officeart/2018/2/layout/IconVerticalSolidList"/>
    <dgm:cxn modelId="{46743587-430D-41A7-9198-92721BD3A2A6}" type="presParOf" srcId="{C132BD57-190B-4E02-A920-7A9B517EC9E7}" destId="{E0519195-B605-44DB-9C18-DDB6D2F13AA0}" srcOrd="1" destOrd="0" presId="urn:microsoft.com/office/officeart/2018/2/layout/IconVerticalSolidList"/>
    <dgm:cxn modelId="{DCB2B792-C41C-40AE-B6F0-B50002708A07}" type="presParOf" srcId="{C132BD57-190B-4E02-A920-7A9B517EC9E7}" destId="{0DC52FCC-D4C0-46BD-9FF2-3D4643B02928}" srcOrd="2" destOrd="0" presId="urn:microsoft.com/office/officeart/2018/2/layout/IconVerticalSolidList"/>
    <dgm:cxn modelId="{BB270689-A892-4AD3-BAC0-ED14F190C25E}" type="presParOf" srcId="{C132BD57-190B-4E02-A920-7A9B517EC9E7}" destId="{AAA1FF6D-8D80-43BB-8D7F-C74C6125139D}" srcOrd="3" destOrd="0" presId="urn:microsoft.com/office/officeart/2018/2/layout/IconVerticalSolidList"/>
    <dgm:cxn modelId="{9A2F3C6A-2ADF-48D1-B3D7-378479D8086C}" type="presParOf" srcId="{8349E865-7B2C-4CB9-89FF-08EDB8D35549}" destId="{31BE1640-353D-4E39-A884-78BA9D6028BC}" srcOrd="1" destOrd="0" presId="urn:microsoft.com/office/officeart/2018/2/layout/IconVerticalSolidList"/>
    <dgm:cxn modelId="{70165B1F-9DD6-45B5-B6F8-D4D14DCB998B}" type="presParOf" srcId="{8349E865-7B2C-4CB9-89FF-08EDB8D35549}" destId="{DE091B53-28D9-4DE2-A4FF-2EC981103EEB}" srcOrd="2" destOrd="0" presId="urn:microsoft.com/office/officeart/2018/2/layout/IconVerticalSolidList"/>
    <dgm:cxn modelId="{5BAC62DE-DAD0-4B7F-925E-6201ADAFACF8}" type="presParOf" srcId="{DE091B53-28D9-4DE2-A4FF-2EC981103EEB}" destId="{C1894326-B3B9-4974-8EF7-F3E84AEAD517}" srcOrd="0" destOrd="0" presId="urn:microsoft.com/office/officeart/2018/2/layout/IconVerticalSolidList"/>
    <dgm:cxn modelId="{AEA67E5E-450F-474F-A782-BD2395575738}" type="presParOf" srcId="{DE091B53-28D9-4DE2-A4FF-2EC981103EEB}" destId="{21A62831-3EE0-40E1-860D-E9061748B268}" srcOrd="1" destOrd="0" presId="urn:microsoft.com/office/officeart/2018/2/layout/IconVerticalSolidList"/>
    <dgm:cxn modelId="{A1622C3A-A608-4972-A92B-3DA3177AEA31}" type="presParOf" srcId="{DE091B53-28D9-4DE2-A4FF-2EC981103EEB}" destId="{5F4CE751-554E-40A5-906B-12401CF6E2E2}" srcOrd="2" destOrd="0" presId="urn:microsoft.com/office/officeart/2018/2/layout/IconVerticalSolidList"/>
    <dgm:cxn modelId="{362430D0-753B-4B27-B76C-52BB08DAE57F}" type="presParOf" srcId="{DE091B53-28D9-4DE2-A4FF-2EC981103EEB}" destId="{B914A47A-9F00-458D-B792-51FF0723A971}" srcOrd="3" destOrd="0" presId="urn:microsoft.com/office/officeart/2018/2/layout/IconVerticalSolidList"/>
    <dgm:cxn modelId="{35E2F0AF-9101-4DEF-8C44-B6F7AFAE8042}" type="presParOf" srcId="{8349E865-7B2C-4CB9-89FF-08EDB8D35549}" destId="{15297DF9-6655-474E-A22D-82F46822BDCC}" srcOrd="3" destOrd="0" presId="urn:microsoft.com/office/officeart/2018/2/layout/IconVerticalSolidList"/>
    <dgm:cxn modelId="{60D2D0F5-B7A4-4C13-8D37-D2A2EEDF3F7C}" type="presParOf" srcId="{8349E865-7B2C-4CB9-89FF-08EDB8D35549}" destId="{9539DDA2-0F5A-45EF-B649-9FF869CF7319}" srcOrd="4" destOrd="0" presId="urn:microsoft.com/office/officeart/2018/2/layout/IconVerticalSolidList"/>
    <dgm:cxn modelId="{FC786623-0944-4313-978F-269488A6A108}" type="presParOf" srcId="{9539DDA2-0F5A-45EF-B649-9FF869CF7319}" destId="{17816D22-42C2-478E-8B0A-127873AC77BB}" srcOrd="0" destOrd="0" presId="urn:microsoft.com/office/officeart/2018/2/layout/IconVerticalSolidList"/>
    <dgm:cxn modelId="{6A4B79C2-1136-4A1C-B84B-01FF442A5C83}" type="presParOf" srcId="{9539DDA2-0F5A-45EF-B649-9FF869CF7319}" destId="{1EFCF103-FB1B-4372-B27D-D18350694BBA}" srcOrd="1" destOrd="0" presId="urn:microsoft.com/office/officeart/2018/2/layout/IconVerticalSolidList"/>
    <dgm:cxn modelId="{FB382624-536C-40D2-89BD-FDD2FEC3AA68}" type="presParOf" srcId="{9539DDA2-0F5A-45EF-B649-9FF869CF7319}" destId="{7F1C7458-A944-4E6D-8A25-57B90F6D8EC0}" srcOrd="2" destOrd="0" presId="urn:microsoft.com/office/officeart/2018/2/layout/IconVerticalSolidList"/>
    <dgm:cxn modelId="{B5E494D2-AA2A-4F1E-9C8A-C898E012E19E}" type="presParOf" srcId="{9539DDA2-0F5A-45EF-B649-9FF869CF7319}" destId="{B3110904-4356-4A2D-B59A-58593E104ED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456121" y="817294"/>
          <a:ext cx="740390" cy="740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3660"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Taste,</a:t>
          </a:r>
        </a:p>
      </dsp:txBody>
      <dsp:txXfrm>
        <a:off x="3660" y="1866063"/>
        <a:ext cx="1645312" cy="658125"/>
      </dsp:txXfrm>
    </dsp:sp>
    <dsp:sp modelId="{A9F862C9-A094-4CB1-B672-28E3989F3C80}">
      <dsp:nvSpPr>
        <dsp:cNvPr id="0" name=""/>
        <dsp:cNvSpPr/>
      </dsp:nvSpPr>
      <dsp:spPr>
        <a:xfrm>
          <a:off x="2389363" y="817294"/>
          <a:ext cx="740390" cy="740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1E5F6-3D30-44D5-9BD8-20D74D3DBC9E}">
      <dsp:nvSpPr>
        <dsp:cNvPr id="0" name=""/>
        <dsp:cNvSpPr/>
      </dsp:nvSpPr>
      <dsp:spPr>
        <a:xfrm>
          <a:off x="1936902"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Odour,</a:t>
          </a:r>
        </a:p>
      </dsp:txBody>
      <dsp:txXfrm>
        <a:off x="1936902" y="1866063"/>
        <a:ext cx="1645312" cy="658125"/>
      </dsp:txXfrm>
    </dsp:sp>
    <dsp:sp modelId="{859D7782-47D0-436A-BDDC-90CD27927F7A}">
      <dsp:nvSpPr>
        <dsp:cNvPr id="0" name=""/>
        <dsp:cNvSpPr/>
      </dsp:nvSpPr>
      <dsp:spPr>
        <a:xfrm>
          <a:off x="4322605" y="817294"/>
          <a:ext cx="740390" cy="740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14EC2D-E33B-45FB-826C-7384534F0912}">
      <dsp:nvSpPr>
        <dsp:cNvPr id="0" name=""/>
        <dsp:cNvSpPr/>
      </dsp:nvSpPr>
      <dsp:spPr>
        <a:xfrm>
          <a:off x="3870144"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Thought,</a:t>
          </a:r>
        </a:p>
      </dsp:txBody>
      <dsp:txXfrm>
        <a:off x="3870144" y="1866063"/>
        <a:ext cx="1645312" cy="658125"/>
      </dsp:txXfrm>
    </dsp:sp>
    <dsp:sp modelId="{858D76F4-5A48-4090-B998-632F2FDD2DF8}">
      <dsp:nvSpPr>
        <dsp:cNvPr id="0" name=""/>
        <dsp:cNvSpPr/>
      </dsp:nvSpPr>
      <dsp:spPr>
        <a:xfrm>
          <a:off x="6255847" y="817294"/>
          <a:ext cx="740390" cy="740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5803387"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Vision,</a:t>
          </a:r>
        </a:p>
      </dsp:txBody>
      <dsp:txXfrm>
        <a:off x="5803387" y="1866063"/>
        <a:ext cx="1645312" cy="658125"/>
      </dsp:txXfrm>
    </dsp:sp>
    <dsp:sp modelId="{F0C18E7A-730C-4B8F-AA7A-2C5BC05474DE}">
      <dsp:nvSpPr>
        <dsp:cNvPr id="0" name=""/>
        <dsp:cNvSpPr/>
      </dsp:nvSpPr>
      <dsp:spPr>
        <a:xfrm>
          <a:off x="1422742" y="2935517"/>
          <a:ext cx="740390" cy="7403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970281"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Speech,</a:t>
          </a:r>
        </a:p>
      </dsp:txBody>
      <dsp:txXfrm>
        <a:off x="970281" y="3984286"/>
        <a:ext cx="1645312" cy="658125"/>
      </dsp:txXfrm>
    </dsp:sp>
    <dsp:sp modelId="{5749BA70-38BC-4E43-A768-A50D0127B138}">
      <dsp:nvSpPr>
        <dsp:cNvPr id="0" name=""/>
        <dsp:cNvSpPr/>
      </dsp:nvSpPr>
      <dsp:spPr>
        <a:xfrm>
          <a:off x="3355984" y="2935517"/>
          <a:ext cx="740390" cy="7403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2903523"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Hear</a:t>
          </a:r>
        </a:p>
      </dsp:txBody>
      <dsp:txXfrm>
        <a:off x="2903523" y="3984286"/>
        <a:ext cx="1645312" cy="658125"/>
      </dsp:txXfrm>
    </dsp:sp>
    <dsp:sp modelId="{0237D138-FC25-4DB8-A331-0D55197D42E5}">
      <dsp:nvSpPr>
        <dsp:cNvPr id="0" name=""/>
        <dsp:cNvSpPr/>
      </dsp:nvSpPr>
      <dsp:spPr>
        <a:xfrm>
          <a:off x="5289226" y="2935517"/>
          <a:ext cx="740390" cy="7403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A57B3E-FBBC-4764-B0AD-1FCA5E6BB518}">
      <dsp:nvSpPr>
        <dsp:cNvPr id="0" name=""/>
        <dsp:cNvSpPr/>
      </dsp:nvSpPr>
      <dsp:spPr>
        <a:xfrm>
          <a:off x="4836765"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dirty="0"/>
            <a:t>Feel</a:t>
          </a:r>
        </a:p>
      </dsp:txBody>
      <dsp:txXfrm>
        <a:off x="4836765" y="3984286"/>
        <a:ext cx="1645312" cy="658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C712F-9DF1-42EA-A591-1A34DA5F8752}">
      <dsp:nvSpPr>
        <dsp:cNvPr id="0" name=""/>
        <dsp:cNvSpPr/>
      </dsp:nvSpPr>
      <dsp:spPr>
        <a:xfrm>
          <a:off x="1276332" y="109289"/>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12DAE-CDAD-4889-9C10-A7B714B3D29A}">
      <dsp:nvSpPr>
        <dsp:cNvPr id="0" name=""/>
        <dsp:cNvSpPr/>
      </dsp:nvSpPr>
      <dsp:spPr>
        <a:xfrm>
          <a:off x="1546599" y="379556"/>
          <a:ext cx="727642" cy="72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20931-8FB3-47B3-B60B-DE52AD1FBF21}">
      <dsp:nvSpPr>
        <dsp:cNvPr id="0" name=""/>
        <dsp:cNvSpPr/>
      </dsp:nvSpPr>
      <dsp:spPr>
        <a:xfrm>
          <a:off x="870931"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90000"/>
            </a:lnSpc>
            <a:spcBef>
              <a:spcPct val="0"/>
            </a:spcBef>
            <a:spcAft>
              <a:spcPct val="35000"/>
            </a:spcAft>
            <a:defRPr cap="all"/>
          </a:pPr>
          <a:r>
            <a:rPr lang="en-US" sz="3200" kern="1200"/>
            <a:t>Thought,</a:t>
          </a:r>
        </a:p>
      </dsp:txBody>
      <dsp:txXfrm>
        <a:off x="870931" y="1772471"/>
        <a:ext cx="2078977" cy="720000"/>
      </dsp:txXfrm>
    </dsp:sp>
    <dsp:sp modelId="{56C54235-A6D5-4B25-8EBC-334B93740D09}">
      <dsp:nvSpPr>
        <dsp:cNvPr id="0" name=""/>
        <dsp:cNvSpPr/>
      </dsp:nvSpPr>
      <dsp:spPr>
        <a:xfrm>
          <a:off x="3719131" y="109289"/>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897103-64C3-4C8D-BA2F-D96091C41C7B}">
      <dsp:nvSpPr>
        <dsp:cNvPr id="0" name=""/>
        <dsp:cNvSpPr/>
      </dsp:nvSpPr>
      <dsp:spPr>
        <a:xfrm>
          <a:off x="3989398" y="379556"/>
          <a:ext cx="727642" cy="72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62CB49-D6F6-4DF1-980F-FD78713A2DE3}">
      <dsp:nvSpPr>
        <dsp:cNvPr id="0" name=""/>
        <dsp:cNvSpPr/>
      </dsp:nvSpPr>
      <dsp:spPr>
        <a:xfrm>
          <a:off x="3313730"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90000"/>
            </a:lnSpc>
            <a:spcBef>
              <a:spcPct val="0"/>
            </a:spcBef>
            <a:spcAft>
              <a:spcPct val="35000"/>
            </a:spcAft>
            <a:defRPr cap="all"/>
          </a:pPr>
          <a:r>
            <a:rPr lang="en-US" sz="3200" kern="1200"/>
            <a:t>Vision,</a:t>
          </a:r>
        </a:p>
      </dsp:txBody>
      <dsp:txXfrm>
        <a:off x="3313730" y="1772471"/>
        <a:ext cx="2078977" cy="720000"/>
      </dsp:txXfrm>
    </dsp:sp>
    <dsp:sp modelId="{80D0E402-6AB5-43BC-98D9-B2DCBB6750B9}">
      <dsp:nvSpPr>
        <dsp:cNvPr id="0" name=""/>
        <dsp:cNvSpPr/>
      </dsp:nvSpPr>
      <dsp:spPr>
        <a:xfrm>
          <a:off x="1276332" y="3012216"/>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F3715-4C69-4E52-9AD3-4748A46792E7}">
      <dsp:nvSpPr>
        <dsp:cNvPr id="0" name=""/>
        <dsp:cNvSpPr/>
      </dsp:nvSpPr>
      <dsp:spPr>
        <a:xfrm>
          <a:off x="1546599" y="3282483"/>
          <a:ext cx="727642" cy="72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CBE5E9-51AD-4EF5-AA3A-62DFB3ADC43E}">
      <dsp:nvSpPr>
        <dsp:cNvPr id="0" name=""/>
        <dsp:cNvSpPr/>
      </dsp:nvSpPr>
      <dsp:spPr>
        <a:xfrm>
          <a:off x="870931"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90000"/>
            </a:lnSpc>
            <a:spcBef>
              <a:spcPct val="0"/>
            </a:spcBef>
            <a:spcAft>
              <a:spcPct val="35000"/>
            </a:spcAft>
            <a:defRPr cap="all"/>
          </a:pPr>
          <a:r>
            <a:rPr lang="en-US" sz="3200" kern="1200"/>
            <a:t>Speech,</a:t>
          </a:r>
        </a:p>
      </dsp:txBody>
      <dsp:txXfrm>
        <a:off x="870931" y="4675398"/>
        <a:ext cx="2078977" cy="720000"/>
      </dsp:txXfrm>
    </dsp:sp>
    <dsp:sp modelId="{4118223E-96A4-414A-97C2-DD941F05A3BC}">
      <dsp:nvSpPr>
        <dsp:cNvPr id="0" name=""/>
        <dsp:cNvSpPr/>
      </dsp:nvSpPr>
      <dsp:spPr>
        <a:xfrm>
          <a:off x="3719131" y="3012216"/>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FCBA8-B3CD-4EA5-882A-A1810F5E3660}">
      <dsp:nvSpPr>
        <dsp:cNvPr id="0" name=""/>
        <dsp:cNvSpPr/>
      </dsp:nvSpPr>
      <dsp:spPr>
        <a:xfrm>
          <a:off x="3989398" y="3282483"/>
          <a:ext cx="727642" cy="72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236E36-91C7-4F68-811E-664A71094FD0}">
      <dsp:nvSpPr>
        <dsp:cNvPr id="0" name=""/>
        <dsp:cNvSpPr/>
      </dsp:nvSpPr>
      <dsp:spPr>
        <a:xfrm>
          <a:off x="3313730"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422400">
            <a:lnSpc>
              <a:spcPct val="90000"/>
            </a:lnSpc>
            <a:spcBef>
              <a:spcPct val="0"/>
            </a:spcBef>
            <a:spcAft>
              <a:spcPct val="35000"/>
            </a:spcAft>
            <a:defRPr cap="all"/>
          </a:pPr>
          <a:r>
            <a:rPr lang="en-US" sz="3200" kern="1200"/>
            <a:t>Hear</a:t>
          </a:r>
        </a:p>
      </dsp:txBody>
      <dsp:txXfrm>
        <a:off x="3313730" y="4675398"/>
        <a:ext cx="2078977"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2573-6268-4F48-8EE7-0A7117EFA583}">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23B43-F707-4B23-BF9B-57E62BB96C2F}">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49BF1C-E1C9-44D7-A532-C487DE6A6393}">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1111250">
            <a:lnSpc>
              <a:spcPct val="90000"/>
            </a:lnSpc>
            <a:spcBef>
              <a:spcPct val="0"/>
            </a:spcBef>
            <a:spcAft>
              <a:spcPct val="35000"/>
            </a:spcAft>
          </a:pPr>
          <a:r>
            <a:rPr lang="en-IN" sz="2500" kern="1200"/>
            <a:t>Efficient</a:t>
          </a:r>
          <a:endParaRPr lang="en-US" sz="2500" kern="1200"/>
        </a:p>
      </dsp:txBody>
      <dsp:txXfrm>
        <a:off x="1816103" y="671"/>
        <a:ext cx="4447536" cy="1572384"/>
      </dsp:txXfrm>
    </dsp:sp>
    <dsp:sp modelId="{4EFE4C57-CA89-4987-B3F1-A3C7D12D9B5E}">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DDFBD-600E-4E7A-865A-210C7FFC9AD9}">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1BE8C-6C21-4F95-9112-382D64116B18}">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1111250">
            <a:lnSpc>
              <a:spcPct val="90000"/>
            </a:lnSpc>
            <a:spcBef>
              <a:spcPct val="0"/>
            </a:spcBef>
            <a:spcAft>
              <a:spcPct val="35000"/>
            </a:spcAft>
          </a:pPr>
          <a:r>
            <a:rPr lang="en-IN" sz="2500" kern="1200"/>
            <a:t>Speed</a:t>
          </a:r>
          <a:endParaRPr lang="en-US" sz="2500" kern="1200"/>
        </a:p>
      </dsp:txBody>
      <dsp:txXfrm>
        <a:off x="1816103" y="1966151"/>
        <a:ext cx="4447536" cy="1572384"/>
      </dsp:txXfrm>
    </dsp:sp>
    <dsp:sp modelId="{5BC70083-7288-4F44-9CC1-47F409248ED8}">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45B70-3595-4837-9FF1-F14F54950E71}">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0FC7D-D12C-4334-B11A-910B4D278ADC}">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lvl="0" algn="l" defTabSz="1111250">
            <a:lnSpc>
              <a:spcPct val="90000"/>
            </a:lnSpc>
            <a:spcBef>
              <a:spcPct val="0"/>
            </a:spcBef>
            <a:spcAft>
              <a:spcPct val="35000"/>
            </a:spcAft>
          </a:pPr>
          <a:r>
            <a:rPr lang="en-IN" sz="2500" kern="1200"/>
            <a:t>Accurate</a:t>
          </a:r>
          <a:endParaRPr lang="en-US" sz="2500" kern="1200"/>
        </a:p>
      </dsp:txBody>
      <dsp:txXfrm>
        <a:off x="1816103" y="3931632"/>
        <a:ext cx="4447536" cy="1572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1111250">
            <a:lnSpc>
              <a:spcPct val="90000"/>
            </a:lnSpc>
            <a:spcBef>
              <a:spcPct val="0"/>
            </a:spcBef>
            <a:spcAft>
              <a:spcPct val="35000"/>
            </a:spcAft>
          </a:pPr>
          <a:r>
            <a:rPr lang="en-US" sz="2500" kern="1200" dirty="0" smtClean="0"/>
            <a:t>A program that looks for patterns in existing data.</a:t>
          </a:r>
          <a:endParaRPr lang="en-US" sz="2500" kern="1200" dirty="0"/>
        </a:p>
      </dsp:txBody>
      <dsp:txXfrm>
        <a:off x="1507738" y="707092"/>
        <a:ext cx="9007861" cy="1305401"/>
      </dsp:txXfrm>
    </dsp:sp>
    <dsp:sp modelId="{5AEE3D13-3AE2-4518-91CF-86D2EA6C4A63}">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394883" y="2632559"/>
          <a:ext cx="717970" cy="71797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lvl="0" algn="l" defTabSz="1111250">
            <a:lnSpc>
              <a:spcPct val="90000"/>
            </a:lnSpc>
            <a:spcBef>
              <a:spcPct val="0"/>
            </a:spcBef>
            <a:spcAft>
              <a:spcPct val="35000"/>
            </a:spcAft>
          </a:pPr>
          <a:r>
            <a:rPr lang="en-US" sz="2500" kern="1200"/>
            <a:t>Recognize those pattern in new Data</a:t>
          </a:r>
        </a:p>
      </dsp:txBody>
      <dsp:txXfrm>
        <a:off x="1507738" y="2338844"/>
        <a:ext cx="9007861" cy="13054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11004-E126-4AF5-A0A3-8F1D9C22A27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4B2671-9C91-4B50-B8E4-A6346E026364}">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Predicting future</a:t>
          </a:r>
          <a:endParaRPr lang="en-US" sz="3600" kern="1200"/>
        </a:p>
      </dsp:txBody>
      <dsp:txXfrm>
        <a:off x="559800" y="3022743"/>
        <a:ext cx="4320000" cy="720000"/>
      </dsp:txXfrm>
    </dsp:sp>
    <dsp:sp modelId="{2B347A7E-5A5D-4813-88E4-A208B2624066}">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696E5-F8B9-4CE1-B162-DC585ABC0F69}">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Organizing or Grouping</a:t>
          </a:r>
        </a:p>
      </dsp:txBody>
      <dsp:txXfrm>
        <a:off x="5635800" y="3022743"/>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Which raw data to use? </a:t>
          </a:r>
          <a:br>
            <a:rPr lang="en-US" sz="1600" kern="1200" dirty="0"/>
          </a:br>
          <a:r>
            <a:rPr lang="en-US" sz="1600" i="1" kern="1200" dirty="0"/>
            <a:t>- Almost all.</a:t>
          </a:r>
          <a:endParaRPr lang="en-US" sz="16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What kind of environment should I setup? </a:t>
          </a:r>
          <a:br>
            <a:rPr lang="en-US" sz="1600" kern="1200" dirty="0"/>
          </a:br>
          <a:r>
            <a:rPr lang="en-US" sz="1600" i="1" kern="1200" dirty="0"/>
            <a:t>– More of Big Data Admin.</a:t>
          </a:r>
          <a:endParaRPr lang="en-US" sz="16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How raw data be processed to create prepared data? </a:t>
          </a:r>
          <a:br>
            <a:rPr lang="en-US" sz="1600" kern="1200" dirty="0"/>
          </a:br>
          <a:r>
            <a:rPr lang="en-US" sz="1600" i="1" kern="1200" dirty="0"/>
            <a:t>– More of Big Data Developer.</a:t>
          </a:r>
          <a:endParaRPr lang="en-US" sz="16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Identify Combinations of prepared data and machine learning algorithms should you use to create the best model? </a:t>
          </a:r>
          <a:br>
            <a:rPr lang="en-US" sz="1600" kern="1200" dirty="0"/>
          </a:br>
          <a:r>
            <a:rPr lang="en-US" sz="1600" i="1" kern="1200" dirty="0"/>
            <a:t>– More of Data Scientist.</a:t>
          </a:r>
          <a:endParaRPr lang="en-US" sz="16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lvl="0" algn="l" defTabSz="711200">
            <a:lnSpc>
              <a:spcPct val="100000"/>
            </a:lnSpc>
            <a:spcBef>
              <a:spcPct val="0"/>
            </a:spcBef>
            <a:spcAft>
              <a:spcPct val="35000"/>
            </a:spcAft>
          </a:pPr>
          <a:r>
            <a:rPr lang="en-US" sz="1600" kern="1200" dirty="0"/>
            <a:t>All these analysis as dashboard / report for decision making. </a:t>
          </a:r>
          <a:br>
            <a:rPr lang="en-US" sz="1600" kern="1200" dirty="0"/>
          </a:br>
          <a:r>
            <a:rPr lang="en-US" sz="1600" i="1" kern="1200" dirty="0"/>
            <a:t>– More of BI specialist.</a:t>
          </a:r>
          <a:endParaRPr lang="en-US" sz="1600" kern="1200" dirty="0"/>
        </a:p>
      </dsp:txBody>
      <dsp:txXfrm>
        <a:off x="836555" y="3624853"/>
        <a:ext cx="9679044" cy="7242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6BCFD-0EC8-44BF-9577-DC1259C4F761}">
      <dsp:nvSpPr>
        <dsp:cNvPr id="0" name=""/>
        <dsp:cNvSpPr/>
      </dsp:nvSpPr>
      <dsp:spPr>
        <a:xfrm>
          <a:off x="0" y="1806"/>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6940F-7E1A-4351-BFF9-42ECBE82898F}">
      <dsp:nvSpPr>
        <dsp:cNvPr id="0" name=""/>
        <dsp:cNvSpPr/>
      </dsp:nvSpPr>
      <dsp:spPr>
        <a:xfrm>
          <a:off x="276958" y="207808"/>
          <a:ext cx="503560" cy="50356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E2057A-C128-4070-9D93-66E95BB1CB6D}">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lvl="0" algn="l" defTabSz="977900">
            <a:lnSpc>
              <a:spcPct val="100000"/>
            </a:lnSpc>
            <a:spcBef>
              <a:spcPct val="0"/>
            </a:spcBef>
            <a:spcAft>
              <a:spcPct val="35000"/>
            </a:spcAft>
          </a:pPr>
          <a:r>
            <a:rPr lang="en-US" sz="2200" kern="1200"/>
            <a:t>Bots in PUBG mobile play games.</a:t>
          </a:r>
        </a:p>
      </dsp:txBody>
      <dsp:txXfrm>
        <a:off x="1057476" y="1806"/>
        <a:ext cx="9458123" cy="915564"/>
      </dsp:txXfrm>
    </dsp:sp>
    <dsp:sp modelId="{750C380E-72C2-4483-9196-D3B87E1FE8CC}">
      <dsp:nvSpPr>
        <dsp:cNvPr id="0" name=""/>
        <dsp:cNvSpPr/>
      </dsp:nvSpPr>
      <dsp:spPr>
        <a:xfrm>
          <a:off x="0" y="1146262"/>
          <a:ext cx="10515600" cy="91556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DBC8CB-76BE-406C-825F-BE12BC2ADEAF}">
      <dsp:nvSpPr>
        <dsp:cNvPr id="0" name=""/>
        <dsp:cNvSpPr/>
      </dsp:nvSpPr>
      <dsp:spPr>
        <a:xfrm>
          <a:off x="276958" y="1352264"/>
          <a:ext cx="503560" cy="50356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EA1B50-2335-4E4D-8268-6CF01A771FB6}">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lvl="0" algn="l" defTabSz="977900">
            <a:lnSpc>
              <a:spcPct val="100000"/>
            </a:lnSpc>
            <a:spcBef>
              <a:spcPct val="0"/>
            </a:spcBef>
            <a:spcAft>
              <a:spcPct val="35000"/>
            </a:spcAft>
          </a:pPr>
          <a:r>
            <a:rPr lang="en-US" sz="2200" kern="1200"/>
            <a:t>Prediction of routes in Google Maps.</a:t>
          </a:r>
        </a:p>
      </dsp:txBody>
      <dsp:txXfrm>
        <a:off x="1057476" y="1146262"/>
        <a:ext cx="9458123" cy="915564"/>
      </dsp:txXfrm>
    </dsp:sp>
    <dsp:sp modelId="{27168B86-AFCA-4FF5-9D8F-E3CBAACDD1C5}">
      <dsp:nvSpPr>
        <dsp:cNvPr id="0" name=""/>
        <dsp:cNvSpPr/>
      </dsp:nvSpPr>
      <dsp:spPr>
        <a:xfrm>
          <a:off x="0" y="2290717"/>
          <a:ext cx="10515600" cy="91556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D0EDD-2D1B-453B-87AB-4DB26C41D664}">
      <dsp:nvSpPr>
        <dsp:cNvPr id="0" name=""/>
        <dsp:cNvSpPr/>
      </dsp:nvSpPr>
      <dsp:spPr>
        <a:xfrm>
          <a:off x="276958" y="2496719"/>
          <a:ext cx="503560" cy="503560"/>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C9ACE-D6A8-4A1D-AC3B-EAEC60CDED71}">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lvl="0" algn="l" defTabSz="977900">
            <a:lnSpc>
              <a:spcPct val="100000"/>
            </a:lnSpc>
            <a:spcBef>
              <a:spcPct val="0"/>
            </a:spcBef>
            <a:spcAft>
              <a:spcPct val="35000"/>
            </a:spcAft>
          </a:pPr>
          <a:r>
            <a:rPr lang="en-IN" sz="2200" kern="1200"/>
            <a:t>Credit risk assessment.</a:t>
          </a:r>
          <a:endParaRPr lang="en-US" sz="2200" kern="1200"/>
        </a:p>
      </dsp:txBody>
      <dsp:txXfrm>
        <a:off x="1057476" y="2290717"/>
        <a:ext cx="9458123" cy="915564"/>
      </dsp:txXfrm>
    </dsp:sp>
    <dsp:sp modelId="{082622C4-0A8D-42AE-9EC7-D1E32F1CF359}">
      <dsp:nvSpPr>
        <dsp:cNvPr id="0" name=""/>
        <dsp:cNvSpPr/>
      </dsp:nvSpPr>
      <dsp:spPr>
        <a:xfrm>
          <a:off x="0" y="3435173"/>
          <a:ext cx="10515600" cy="91556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8FEDC-577F-4B54-BC20-93D6D9284D6F}">
      <dsp:nvSpPr>
        <dsp:cNvPr id="0" name=""/>
        <dsp:cNvSpPr/>
      </dsp:nvSpPr>
      <dsp:spPr>
        <a:xfrm>
          <a:off x="276958" y="3641175"/>
          <a:ext cx="503560" cy="503560"/>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7405F-3616-46AF-9F5A-17F0502F26F3}">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lvl="0" algn="l" defTabSz="977900">
            <a:lnSpc>
              <a:spcPct val="100000"/>
            </a:lnSpc>
            <a:spcBef>
              <a:spcPct val="0"/>
            </a:spcBef>
            <a:spcAft>
              <a:spcPct val="35000"/>
            </a:spcAft>
          </a:pPr>
          <a:r>
            <a:rPr lang="en-US" sz="2200" kern="1200"/>
            <a:t>AI-powered cameras in Android phones especially portrait mode detecting depth.</a:t>
          </a:r>
        </a:p>
      </dsp:txBody>
      <dsp:txXfrm>
        <a:off x="1057476" y="3435173"/>
        <a:ext cx="9458123" cy="9155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4F46-61AC-466A-BDDE-E96E48D06708}">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19195-B605-44DB-9C18-DDB6D2F13AA0}">
      <dsp:nvSpPr>
        <dsp:cNvPr id="0" name=""/>
        <dsp:cNvSpPr/>
      </dsp:nvSpPr>
      <dsp:spPr>
        <a:xfrm>
          <a:off x="508544" y="378974"/>
          <a:ext cx="924626" cy="924626"/>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1FF6D-8D80-43BB-8D7F-C74C6125139D}">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100000"/>
            </a:lnSpc>
            <a:spcBef>
              <a:spcPct val="0"/>
            </a:spcBef>
            <a:spcAft>
              <a:spcPct val="35000"/>
            </a:spcAft>
          </a:pPr>
          <a:r>
            <a:rPr lang="en-IN" sz="2500" kern="1200" dirty="0"/>
            <a:t>Microsoft Azure Cognitive services</a:t>
          </a:r>
          <a:endParaRPr lang="en-US" sz="2500" kern="1200" dirty="0"/>
        </a:p>
      </dsp:txBody>
      <dsp:txXfrm>
        <a:off x="1941716" y="718"/>
        <a:ext cx="4571887" cy="1681139"/>
      </dsp:txXfrm>
    </dsp:sp>
    <dsp:sp modelId="{C1894326-B3B9-4974-8EF7-F3E84AEAD517}">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A62831-3EE0-40E1-860D-E9061748B268}">
      <dsp:nvSpPr>
        <dsp:cNvPr id="0" name=""/>
        <dsp:cNvSpPr/>
      </dsp:nvSpPr>
      <dsp:spPr>
        <a:xfrm>
          <a:off x="508544" y="2480399"/>
          <a:ext cx="924626" cy="924626"/>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4A47A-9F00-458D-B792-51FF0723A971}">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100000"/>
            </a:lnSpc>
            <a:spcBef>
              <a:spcPct val="0"/>
            </a:spcBef>
            <a:spcAft>
              <a:spcPct val="35000"/>
            </a:spcAft>
          </a:pPr>
          <a:r>
            <a:rPr lang="en-IN" sz="2500" kern="1200" dirty="0" err="1"/>
            <a:t>ML.Net</a:t>
          </a:r>
          <a:endParaRPr lang="en-US" sz="2500" kern="1200" dirty="0"/>
        </a:p>
      </dsp:txBody>
      <dsp:txXfrm>
        <a:off x="1941716" y="2102143"/>
        <a:ext cx="4571887" cy="1681139"/>
      </dsp:txXfrm>
    </dsp:sp>
    <dsp:sp modelId="{17816D22-42C2-478E-8B0A-127873AC77BB}">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FCF103-FB1B-4372-B27D-D18350694BBA}">
      <dsp:nvSpPr>
        <dsp:cNvPr id="0" name=""/>
        <dsp:cNvSpPr/>
      </dsp:nvSpPr>
      <dsp:spPr>
        <a:xfrm>
          <a:off x="508544" y="4581824"/>
          <a:ext cx="924626" cy="924626"/>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10904-4356-4A2D-B59A-58593E104ED3}">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100000"/>
            </a:lnSpc>
            <a:spcBef>
              <a:spcPct val="0"/>
            </a:spcBef>
            <a:spcAft>
              <a:spcPct val="35000"/>
            </a:spcAft>
          </a:pPr>
          <a:r>
            <a:rPr lang="en-US" sz="2500" kern="1200" dirty="0"/>
            <a:t>Learning programming languages in Tamil - </a:t>
          </a:r>
          <a:r>
            <a:rPr lang="en-US" sz="2500" kern="1200" dirty="0">
              <a:hlinkClick xmlns:r="http://schemas.openxmlformats.org/officeDocument/2006/relationships" r:id="rId1"/>
            </a:rPr>
            <a:t>Python</a:t>
          </a:r>
          <a:endParaRPr lang="en-US" sz="2500" kern="1200" dirty="0"/>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t>27-02-2021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DECISION MAKING</a:t>
            </a:r>
          </a:p>
        </p:txBody>
      </p:sp>
      <p:sp>
        <p:nvSpPr>
          <p:cNvPr id="4" name="Slide Number Placeholder 3"/>
          <p:cNvSpPr>
            <a:spLocks noGrp="1"/>
          </p:cNvSpPr>
          <p:nvPr>
            <p:ph type="sldNum" sz="quarter" idx="5"/>
          </p:nvPr>
        </p:nvSpPr>
        <p:spPr/>
        <p:txBody>
          <a:bodyPr/>
          <a:lstStyle/>
          <a:p>
            <a:fld id="{7299D9CC-4768-4630-9158-F730469C181D}" type="slidenum">
              <a:rPr lang="en-IN" smtClean="0"/>
              <a:t>22</a:t>
            </a:fld>
            <a:endParaRPr lang="en-IN"/>
          </a:p>
        </p:txBody>
      </p:sp>
    </p:spTree>
    <p:extLst>
      <p:ext uri="{BB962C8B-B14F-4D97-AF65-F5344CB8AC3E}">
        <p14:creationId xmlns:p14="http://schemas.microsoft.com/office/powerpoint/2010/main" val="3882523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27</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2536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74" name="Shape 17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28</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106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Classification – Is this a cat or dog?</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Anomaly Detection – A US citizen suddenly swipes his credit card in a different continent he never visited.</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Regression – How much the gold price will increase after a week?</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Clustering – Gmail automatically organizes as Primary, Social, Promotions.</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Reinforcement – Self driving Car</a:t>
            </a:r>
          </a:p>
          <a:p>
            <a:pPr marL="228600" marR="0" lvl="0" indent="-228600" algn="l" rtl="0">
              <a:spcBef>
                <a:spcPts val="0"/>
              </a:spcBef>
              <a:buSzPct val="25000"/>
              <a:buAutoNum type="arabicPeriod"/>
            </a:pPr>
            <a:endParaRPr lang="en-IN" sz="1200" b="0" i="0" u="none" strike="noStrike" cap="none" dirty="0">
              <a:solidFill>
                <a:schemeClr val="dk1"/>
              </a:solidFill>
              <a:latin typeface="+mn-lt"/>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55" name="Shape 15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29</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3850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30</a:t>
            </a:fld>
            <a:endParaRPr lang="en-IN"/>
          </a:p>
        </p:txBody>
      </p:sp>
    </p:spTree>
    <p:extLst>
      <p:ext uri="{BB962C8B-B14F-4D97-AF65-F5344CB8AC3E}">
        <p14:creationId xmlns:p14="http://schemas.microsoft.com/office/powerpoint/2010/main" val="968396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Inspite</a:t>
            </a:r>
            <a:r>
              <a:rPr lang="en-IN" dirty="0"/>
              <a:t> we are not called as Data engineers, we will be coming across any of these questions at some point of our work.</a:t>
            </a:r>
          </a:p>
        </p:txBody>
      </p:sp>
      <p:sp>
        <p:nvSpPr>
          <p:cNvPr id="4" name="Slide Number Placeholder 3"/>
          <p:cNvSpPr>
            <a:spLocks noGrp="1"/>
          </p:cNvSpPr>
          <p:nvPr>
            <p:ph type="sldNum" sz="quarter" idx="5"/>
          </p:nvPr>
        </p:nvSpPr>
        <p:spPr/>
        <p:txBody>
          <a:bodyPr/>
          <a:lstStyle/>
          <a:p>
            <a:fld id="{B9021A66-AF8D-4A0D-8287-3A00647A45C1}" type="slidenum">
              <a:rPr lang="en-IN" smtClean="0"/>
              <a:t>31</a:t>
            </a:fld>
            <a:endParaRPr lang="en-IN"/>
          </a:p>
        </p:txBody>
      </p:sp>
    </p:spTree>
    <p:extLst>
      <p:ext uri="{BB962C8B-B14F-4D97-AF65-F5344CB8AC3E}">
        <p14:creationId xmlns:p14="http://schemas.microsoft.com/office/powerpoint/2010/main" val="2848541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a:t>
            </a:r>
            <a:r>
              <a:rPr lang="en-US" sz="1200" b="0" i="0" kern="1200" dirty="0">
                <a:solidFill>
                  <a:schemeClr val="tx1"/>
                </a:solidFill>
                <a:effectLst/>
                <a:latin typeface="+mn-lt"/>
                <a:ea typeface="+mn-ea"/>
                <a:cs typeface="+mn-cs"/>
              </a:rPr>
              <a:t>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34</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Bots in PUBG</a:t>
            </a:r>
          </a:p>
          <a:p>
            <a:pPr marL="228600" indent="-228600">
              <a:buAutoNum type="arabicPeriod"/>
            </a:pPr>
            <a:r>
              <a:rPr lang="en-IN" dirty="0"/>
              <a:t>Google Map – route suggestion</a:t>
            </a:r>
          </a:p>
          <a:p>
            <a:pPr marL="228600" indent="-228600">
              <a:buAutoNum type="arabicPeriod"/>
            </a:pPr>
            <a:r>
              <a:rPr lang="en-IN" dirty="0"/>
              <a:t>Camera – Portrait mode detecting depth.</a:t>
            </a:r>
          </a:p>
        </p:txBody>
      </p:sp>
      <p:sp>
        <p:nvSpPr>
          <p:cNvPr id="4" name="Slide Number Placeholder 3"/>
          <p:cNvSpPr>
            <a:spLocks noGrp="1"/>
          </p:cNvSpPr>
          <p:nvPr>
            <p:ph type="sldNum" sz="quarter" idx="5"/>
          </p:nvPr>
        </p:nvSpPr>
        <p:spPr/>
        <p:txBody>
          <a:bodyPr/>
          <a:lstStyle/>
          <a:p>
            <a:fld id="{7299D9CC-4768-4630-9158-F730469C181D}" type="slidenum">
              <a:rPr lang="en-IN" smtClean="0"/>
              <a:t>35</a:t>
            </a:fld>
            <a:endParaRPr lang="en-IN"/>
          </a:p>
        </p:txBody>
      </p:sp>
    </p:spTree>
    <p:extLst>
      <p:ext uri="{BB962C8B-B14F-4D97-AF65-F5344CB8AC3E}">
        <p14:creationId xmlns:p14="http://schemas.microsoft.com/office/powerpoint/2010/main" val="2839123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a:t>‘Insights’</a:t>
            </a:r>
            <a:r>
              <a:rPr lang="en-IN" dirty="0"/>
              <a:t> in outlook lets you know, if anything you have promised is getting missed out without addressing it.</a:t>
            </a:r>
          </a:p>
          <a:p>
            <a:pPr marL="171450" indent="-171450">
              <a:buFontTx/>
              <a:buChar char="-"/>
            </a:pPr>
            <a:r>
              <a:rPr lang="en-IN" b="1" dirty="0"/>
              <a:t>‘Ideas’ </a:t>
            </a:r>
            <a:r>
              <a:rPr lang="en-IN" dirty="0"/>
              <a:t>in Excel, automatically decides the suitable chart based on the data you have and populates it right inside of the Excel app automatically.</a:t>
            </a:r>
          </a:p>
        </p:txBody>
      </p:sp>
      <p:sp>
        <p:nvSpPr>
          <p:cNvPr id="4" name="Slide Number Placeholder 3"/>
          <p:cNvSpPr>
            <a:spLocks noGrp="1"/>
          </p:cNvSpPr>
          <p:nvPr>
            <p:ph type="sldNum" sz="quarter" idx="5"/>
          </p:nvPr>
        </p:nvSpPr>
        <p:spPr/>
        <p:txBody>
          <a:bodyPr/>
          <a:lstStyle/>
          <a:p>
            <a:fld id="{6CA4753F-1BC7-44B1-AE2C-11D8B03F4906}" type="slidenum">
              <a:rPr lang="en-IN" smtClean="0"/>
              <a:t>36</a:t>
            </a:fld>
            <a:endParaRPr lang="en-IN"/>
          </a:p>
        </p:txBody>
      </p:sp>
    </p:spTree>
    <p:extLst>
      <p:ext uri="{BB962C8B-B14F-4D97-AF65-F5344CB8AC3E}">
        <p14:creationId xmlns:p14="http://schemas.microsoft.com/office/powerpoint/2010/main" val="2926963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Krisp</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37</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MS Word</a:t>
            </a:r>
          </a:p>
          <a:p>
            <a:pPr marL="171450" indent="-171450">
              <a:buFontTx/>
              <a:buChar char="-"/>
            </a:pPr>
            <a:r>
              <a:rPr lang="en-IN" b="1" dirty="0"/>
              <a:t>‘Grammar’, ‘Voice to Text’ in 2 voices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38</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Every company is becoming a software company.</a:t>
            </a:r>
          </a:p>
        </p:txBody>
      </p:sp>
      <p:sp>
        <p:nvSpPr>
          <p:cNvPr id="4" name="Slide Number Placeholder 3"/>
          <p:cNvSpPr>
            <a:spLocks noGrp="1"/>
          </p:cNvSpPr>
          <p:nvPr>
            <p:ph type="sldNum" sz="quarter" idx="5"/>
          </p:nvPr>
        </p:nvSpPr>
        <p:spPr/>
        <p:txBody>
          <a:bodyPr/>
          <a:lstStyle/>
          <a:p>
            <a:fld id="{7299D9CC-4768-4630-9158-F730469C181D}" type="slidenum">
              <a:rPr lang="en-IN" smtClean="0"/>
              <a:t>39</a:t>
            </a:fld>
            <a:endParaRPr lang="en-IN"/>
          </a:p>
        </p:txBody>
      </p:sp>
    </p:spTree>
    <p:extLst>
      <p:ext uri="{BB962C8B-B14F-4D97-AF65-F5344CB8AC3E}">
        <p14:creationId xmlns:p14="http://schemas.microsoft.com/office/powerpoint/2010/main" val="669604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Classification algorithm. Since there are only 2 options – Its Binary Classification</a:t>
            </a:r>
          </a:p>
        </p:txBody>
      </p:sp>
      <p:sp>
        <p:nvSpPr>
          <p:cNvPr id="4" name="Slide Number Placeholder 3"/>
          <p:cNvSpPr>
            <a:spLocks noGrp="1"/>
          </p:cNvSpPr>
          <p:nvPr>
            <p:ph type="sldNum" sz="quarter" idx="5"/>
          </p:nvPr>
        </p:nvSpPr>
        <p:spPr/>
        <p:txBody>
          <a:bodyPr/>
          <a:lstStyle/>
          <a:p>
            <a:fld id="{7299D9CC-4768-4630-9158-F730469C181D}" type="slidenum">
              <a:rPr lang="en-IN" smtClean="0"/>
              <a:t>40</a:t>
            </a:fld>
            <a:endParaRPr lang="en-IN"/>
          </a:p>
        </p:txBody>
      </p:sp>
    </p:spTree>
    <p:extLst>
      <p:ext uri="{BB962C8B-B14F-4D97-AF65-F5344CB8AC3E}">
        <p14:creationId xmlns:p14="http://schemas.microsoft.com/office/powerpoint/2010/main" val="252773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Scientists and Machine Learning Engineers are working hard to recreate the sense of thought, hearing, speech and vision in machines. In the upcoming hour all we are going to see is around these features.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8</a:t>
            </a:fld>
            <a:endParaRPr lang="en-IN"/>
          </a:p>
        </p:txBody>
      </p:sp>
    </p:spTree>
    <p:extLst>
      <p:ext uri="{BB962C8B-B14F-4D97-AF65-F5344CB8AC3E}">
        <p14:creationId xmlns:p14="http://schemas.microsoft.com/office/powerpoint/2010/main" val="1048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Natural Language Processing</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13</a:t>
            </a:fld>
            <a:endParaRPr lang="en-IN"/>
          </a:p>
        </p:txBody>
      </p:sp>
    </p:spTree>
    <p:extLst>
      <p:ext uri="{BB962C8B-B14F-4D97-AF65-F5344CB8AC3E}">
        <p14:creationId xmlns:p14="http://schemas.microsoft.com/office/powerpoint/2010/main" val="3470958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The right side image - Where do you see such a thing?</a:t>
            </a:r>
          </a:p>
          <a:p>
            <a:endParaRPr lang="en-IN" dirty="0"/>
          </a:p>
          <a:p>
            <a:r>
              <a:rPr lang="en-IN" dirty="0"/>
              <a:t>Human may get tied. Vary in the process at times / situations. (Morning fresh, Evening tied)</a:t>
            </a:r>
          </a:p>
          <a:p>
            <a:endParaRPr lang="en-IN" dirty="0"/>
          </a:p>
          <a:p>
            <a:r>
              <a:rPr lang="en-IN" dirty="0"/>
              <a:t>Machines always perform as 100% until it is given the electricity power. </a:t>
            </a:r>
          </a:p>
          <a:p>
            <a:endParaRPr lang="en-IN" dirty="0"/>
          </a:p>
        </p:txBody>
      </p:sp>
      <p:sp>
        <p:nvSpPr>
          <p:cNvPr id="4" name="Slide Number Placeholder 3"/>
          <p:cNvSpPr>
            <a:spLocks noGrp="1"/>
          </p:cNvSpPr>
          <p:nvPr>
            <p:ph type="sldNum" sz="quarter" idx="5"/>
          </p:nvPr>
        </p:nvSpPr>
        <p:spPr/>
        <p:txBody>
          <a:bodyPr/>
          <a:lstStyle/>
          <a:p>
            <a:fld id="{546428DA-7CE9-465A-AC45-A0B3465DD6A3}" type="slidenum">
              <a:rPr lang="en-IN" smtClean="0"/>
              <a:t>17</a:t>
            </a:fld>
            <a:endParaRPr lang="en-IN"/>
          </a:p>
        </p:txBody>
      </p:sp>
    </p:spTree>
    <p:extLst>
      <p:ext uri="{BB962C8B-B14F-4D97-AF65-F5344CB8AC3E}">
        <p14:creationId xmlns:p14="http://schemas.microsoft.com/office/powerpoint/2010/main" val="1320146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a:t>
            </a:r>
            <a:r>
              <a:rPr lang="en-GB" baseline="0" dirty="0" smtClean="0"/>
              <a:t> many of you create YouTube videos here? </a:t>
            </a:r>
          </a:p>
          <a:p>
            <a:endParaRPr lang="en-GB" baseline="0" dirty="0" smtClean="0"/>
          </a:p>
          <a:p>
            <a:r>
              <a:rPr lang="en-GB" baseline="0" dirty="0" smtClean="0"/>
              <a:t>What do you do for recording a noise free video?</a:t>
            </a:r>
          </a:p>
          <a:p>
            <a:endParaRPr lang="en-GB" baseline="0" dirty="0" smtClean="0"/>
          </a:p>
          <a:p>
            <a:r>
              <a:rPr lang="en-GB" baseline="0" dirty="0" smtClean="0"/>
              <a:t>To record tutorial videos, in my own company we were evaluating multiple options. The left most – Sound proof room, </a:t>
            </a:r>
            <a:r>
              <a:rPr lang="en-GB" baseline="0" dirty="0" err="1" smtClean="0"/>
              <a:t>Center</a:t>
            </a:r>
            <a:r>
              <a:rPr lang="en-GB" baseline="0" dirty="0" smtClean="0"/>
              <a:t> – Noise cancelling MIC, Right – You could see a software that does all noise cancellation works.</a:t>
            </a:r>
          </a:p>
          <a:p>
            <a:endParaRPr lang="en-GB" baseline="0" dirty="0" smtClean="0"/>
          </a:p>
          <a:p>
            <a:r>
              <a:rPr lang="en-GB" baseline="0" dirty="0" smtClean="0"/>
              <a:t>Guess what we choose? It’s the noise cancelling software. It was way cheaper with our expected Quality. Now should I or my company think that did we make lose a job of a worker or a made loss for company who sell that MIC? Weird </a:t>
            </a:r>
            <a:r>
              <a:rPr lang="en-GB" baseline="0" dirty="0" err="1" smtClean="0"/>
              <a:t>na</a:t>
            </a:r>
            <a:r>
              <a:rPr lang="en-GB" baseline="0" dirty="0" smtClean="0"/>
              <a:t>?</a:t>
            </a:r>
          </a:p>
        </p:txBody>
      </p:sp>
      <p:sp>
        <p:nvSpPr>
          <p:cNvPr id="4" name="Slide Number Placeholder 3"/>
          <p:cNvSpPr>
            <a:spLocks noGrp="1"/>
          </p:cNvSpPr>
          <p:nvPr>
            <p:ph type="sldNum" sz="quarter" idx="10"/>
          </p:nvPr>
        </p:nvSpPr>
        <p:spPr/>
        <p:txBody>
          <a:bodyPr/>
          <a:lstStyle/>
          <a:p>
            <a:fld id="{7299D9CC-4768-4630-9158-F730469C181D}" type="slidenum">
              <a:rPr lang="en-IN" smtClean="0"/>
              <a:t>18</a:t>
            </a:fld>
            <a:endParaRPr lang="en-IN"/>
          </a:p>
        </p:txBody>
      </p:sp>
    </p:spTree>
    <p:extLst>
      <p:ext uri="{BB962C8B-B14F-4D97-AF65-F5344CB8AC3E}">
        <p14:creationId xmlns:p14="http://schemas.microsoft.com/office/powerpoint/2010/main" val="1459001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Thought, Vision, Speech, Hear</a:t>
            </a:r>
          </a:p>
        </p:txBody>
      </p:sp>
      <p:sp>
        <p:nvSpPr>
          <p:cNvPr id="4" name="Slide Number Placeholder 3"/>
          <p:cNvSpPr>
            <a:spLocks noGrp="1"/>
          </p:cNvSpPr>
          <p:nvPr>
            <p:ph type="sldNum" sz="quarter" idx="5"/>
          </p:nvPr>
        </p:nvSpPr>
        <p:spPr/>
        <p:txBody>
          <a:bodyPr/>
          <a:lstStyle/>
          <a:p>
            <a:fld id="{7299D9CC-4768-4630-9158-F730469C181D}" type="slidenum">
              <a:rPr lang="en-IN" smtClean="0"/>
              <a:t>19</a:t>
            </a:fld>
            <a:endParaRPr lang="en-IN"/>
          </a:p>
        </p:txBody>
      </p:sp>
    </p:spTree>
    <p:extLst>
      <p:ext uri="{BB962C8B-B14F-4D97-AF65-F5344CB8AC3E}">
        <p14:creationId xmlns:p14="http://schemas.microsoft.com/office/powerpoint/2010/main" val="3191373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Calculator has a lot of features. Its fast, efficient than most of the humans. So is this another example for Artificial Intelligence like previous chess game?</a:t>
            </a:r>
          </a:p>
          <a:p>
            <a:endParaRPr lang="en-IN" dirty="0"/>
          </a:p>
          <a:p>
            <a:r>
              <a:rPr lang="en-IN" dirty="0"/>
              <a:t>NO. </a:t>
            </a:r>
            <a:r>
              <a:rPr lang="en-US" sz="1200" b="1" i="0" kern="1200" dirty="0">
                <a:solidFill>
                  <a:schemeClr val="tx1"/>
                </a:solidFill>
                <a:effectLst/>
                <a:latin typeface="+mn-lt"/>
                <a:ea typeface="+mn-ea"/>
                <a:cs typeface="+mn-cs"/>
              </a:rPr>
              <a:t>Calculators</a:t>
            </a:r>
            <a:r>
              <a:rPr lang="en-US" sz="1200" b="0" i="0" kern="1200" dirty="0">
                <a:solidFill>
                  <a:schemeClr val="tx1"/>
                </a:solidFill>
                <a:effectLst/>
                <a:latin typeface="+mn-lt"/>
                <a:ea typeface="+mn-ea"/>
                <a:cs typeface="+mn-cs"/>
              </a:rPr>
              <a:t> do not have decision making abilities. So you cannot consider </a:t>
            </a:r>
            <a:r>
              <a:rPr lang="en-US" sz="1200" b="1" i="0" kern="1200" dirty="0">
                <a:solidFill>
                  <a:schemeClr val="tx1"/>
                </a:solidFill>
                <a:effectLst/>
                <a:latin typeface="+mn-lt"/>
                <a:ea typeface="+mn-ea"/>
                <a:cs typeface="+mn-cs"/>
              </a:rPr>
              <a:t>calculator</a:t>
            </a:r>
            <a:r>
              <a:rPr lang="en-US" sz="1200" b="0" i="0" kern="1200" dirty="0">
                <a:solidFill>
                  <a:schemeClr val="tx1"/>
                </a:solidFill>
                <a:effectLst/>
                <a:latin typeface="+mn-lt"/>
                <a:ea typeface="+mn-ea"/>
                <a:cs typeface="+mn-cs"/>
              </a:rPr>
              <a:t> as a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device.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20</a:t>
            </a:fld>
            <a:endParaRPr lang="en-IN"/>
          </a:p>
        </p:txBody>
      </p:sp>
    </p:spTree>
    <p:extLst>
      <p:ext uri="{BB962C8B-B14F-4D97-AF65-F5344CB8AC3E}">
        <p14:creationId xmlns:p14="http://schemas.microsoft.com/office/powerpoint/2010/main" val="3505717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Played HUMAN vs COMPUTER chess game? We Human will be efficient at times and not some times. But the opponent Computer </a:t>
            </a:r>
            <a:r>
              <a:rPr lang="en-IN" dirty="0" smtClean="0"/>
              <a:t>wont</a:t>
            </a:r>
            <a:r>
              <a:rPr lang="en-IN" baseline="0" dirty="0" smtClean="0"/>
              <a:t> get tied</a:t>
            </a:r>
            <a:r>
              <a:rPr lang="en-IN" dirty="0" smtClean="0"/>
              <a:t> </a:t>
            </a:r>
            <a:r>
              <a:rPr lang="en-IN" dirty="0"/>
              <a:t>any number of times you play.</a:t>
            </a:r>
          </a:p>
        </p:txBody>
      </p:sp>
      <p:sp>
        <p:nvSpPr>
          <p:cNvPr id="4" name="Slide Number Placeholder 3"/>
          <p:cNvSpPr>
            <a:spLocks noGrp="1"/>
          </p:cNvSpPr>
          <p:nvPr>
            <p:ph type="sldNum" sz="quarter" idx="5"/>
          </p:nvPr>
        </p:nvSpPr>
        <p:spPr/>
        <p:txBody>
          <a:bodyPr/>
          <a:lstStyle/>
          <a:p>
            <a:fld id="{7299D9CC-4768-4630-9158-F730469C181D}" type="slidenum">
              <a:rPr lang="en-IN" smtClean="0"/>
              <a:t>21</a:t>
            </a:fld>
            <a:endParaRPr lang="en-IN"/>
          </a:p>
        </p:txBody>
      </p:sp>
    </p:spTree>
    <p:extLst>
      <p:ext uri="{BB962C8B-B14F-4D97-AF65-F5344CB8AC3E}">
        <p14:creationId xmlns:p14="http://schemas.microsoft.com/office/powerpoint/2010/main" val="1969596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t>27-02-2021</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t>27-02-2021</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hyperlink" Target="https://www.youtube.com/watch?v=4QoCbhsQey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8.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jpeg"/><Relationship Id="rId1" Type="http://schemas.openxmlformats.org/officeDocument/2006/relationships/slideLayout" Target="../slideLayouts/slideLayout9.xml"/><Relationship Id="rId14" Type="http://schemas.openxmlformats.org/officeDocument/2006/relationships/image" Target="../media/image27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58E966-456A-48F4-81B4-C4D0C00206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5523C670-74D7-4ED8-BA51-B6FB6557024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54331"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BAEEE533-7CA5-4134-A14A-8575F66C61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6901"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E64B7817-E956-406B-A85B-5AEF36B1F5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8912"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2FC9C1F-8CBA-4083-8724-3735C556D8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1691" y="1124043"/>
            <a:ext cx="6477233"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24263E-6251-4169-8409-511A781ED847}"/>
              </a:ext>
            </a:extLst>
          </p:cNvPr>
          <p:cNvSpPr>
            <a:spLocks noGrp="1"/>
          </p:cNvSpPr>
          <p:nvPr>
            <p:ph type="ctrTitle"/>
          </p:nvPr>
        </p:nvSpPr>
        <p:spPr>
          <a:xfrm>
            <a:off x="1371599" y="1445775"/>
            <a:ext cx="5385391" cy="3342435"/>
          </a:xfrm>
        </p:spPr>
        <p:txBody>
          <a:bodyPr anchor="ctr">
            <a:normAutofit/>
          </a:bodyPr>
          <a:lstStyle/>
          <a:p>
            <a:pPr algn="r"/>
            <a:r>
              <a:rPr lang="en-IN" dirty="0" smtClean="0">
                <a:solidFill>
                  <a:srgbClr val="FFFFFF"/>
                </a:solidFill>
              </a:rPr>
              <a:t>Artificial </a:t>
            </a:r>
            <a:r>
              <a:rPr lang="en-IN" dirty="0">
                <a:solidFill>
                  <a:srgbClr val="FFFFFF"/>
                </a:solidFill>
              </a:rPr>
              <a:t>Intelligence around us</a:t>
            </a:r>
          </a:p>
        </p:txBody>
      </p:sp>
      <p:sp>
        <p:nvSpPr>
          <p:cNvPr id="3" name="Subtitle 2">
            <a:extLst>
              <a:ext uri="{FF2B5EF4-FFF2-40B4-BE49-F238E27FC236}">
                <a16:creationId xmlns:a16="http://schemas.microsoft.com/office/drawing/2014/main" id="{73ACAE97-F4BE-4C6F-BAC2-EF869AC35038}"/>
              </a:ext>
            </a:extLst>
          </p:cNvPr>
          <p:cNvSpPr>
            <a:spLocks noGrp="1"/>
          </p:cNvSpPr>
          <p:nvPr>
            <p:ph type="subTitle" idx="1"/>
          </p:nvPr>
        </p:nvSpPr>
        <p:spPr>
          <a:xfrm>
            <a:off x="7927225" y="1483341"/>
            <a:ext cx="3682853" cy="3472651"/>
          </a:xfrm>
        </p:spPr>
        <p:txBody>
          <a:bodyPr anchor="ctr">
            <a:normAutofit/>
          </a:bodyPr>
          <a:lstStyle/>
          <a:p>
            <a:pPr algn="l"/>
            <a:r>
              <a:rPr lang="en-IN" sz="2800" b="1" dirty="0"/>
              <a:t>Dinesh Kumar P</a:t>
            </a:r>
          </a:p>
          <a:p>
            <a:pPr algn="l"/>
            <a:endParaRPr lang="en-IN" sz="2800" dirty="0"/>
          </a:p>
          <a:p>
            <a:pPr algn="l"/>
            <a:r>
              <a:rPr lang="en-IN" dirty="0" smtClean="0"/>
              <a:t>Product </a:t>
            </a:r>
            <a:r>
              <a:rPr lang="en-IN" dirty="0"/>
              <a:t>Manager</a:t>
            </a:r>
          </a:p>
          <a:p>
            <a:pPr algn="l"/>
            <a:endParaRPr lang="en-IN" sz="2800" dirty="0"/>
          </a:p>
          <a:p>
            <a:pPr algn="l"/>
            <a:r>
              <a:rPr lang="en-IN" i="1" dirty="0" smtClean="0"/>
              <a:t>Kissflow</a:t>
            </a:r>
            <a:endParaRPr lang="en-IN" i="1" dirty="0"/>
          </a:p>
        </p:txBody>
      </p:sp>
    </p:spTree>
    <p:extLst>
      <p:ext uri="{BB962C8B-B14F-4D97-AF65-F5344CB8AC3E}">
        <p14:creationId xmlns:p14="http://schemas.microsoft.com/office/powerpoint/2010/main" val="315338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D76F3E-3A97-486B-B402-44400A8B91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5000" b="1" kern="1200" dirty="0">
                <a:solidFill>
                  <a:schemeClr val="tx1"/>
                </a:solidFill>
                <a:latin typeface="+mj-lt"/>
                <a:ea typeface="+mj-ea"/>
                <a:cs typeface="+mj-cs"/>
              </a:rPr>
              <a:t>Machines</a:t>
            </a:r>
            <a:r>
              <a:rPr lang="en-US" sz="5000" kern="1200" dirty="0">
                <a:solidFill>
                  <a:schemeClr val="tx1"/>
                </a:solidFill>
                <a:latin typeface="+mj-lt"/>
                <a:ea typeface="+mj-ea"/>
                <a:cs typeface="+mj-cs"/>
              </a:rPr>
              <a:t> </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 Understand and speak our language.</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 Understand what we see.</a:t>
            </a:r>
          </a:p>
        </p:txBody>
      </p:sp>
      <p:sp>
        <p:nvSpPr>
          <p:cNvPr id="20" name="Rectangle 19">
            <a:extLst>
              <a:ext uri="{FF2B5EF4-FFF2-40B4-BE49-F238E27FC236}">
                <a16:creationId xmlns:a16="http://schemas.microsoft.com/office/drawing/2014/main" id="{391F6B52-91F4-4AEB-B6DB-29FEBCF28C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2CD6F061-7C53-44F4-9794-953DB70A45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755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Examples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87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Thought </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Facebook recognize like a human brain and suggests auto-tag while uploading a picture.</a:t>
            </a:r>
          </a:p>
          <a:p>
            <a:endParaRPr lang="en-IN" sz="2000"/>
          </a:p>
        </p:txBody>
      </p:sp>
      <p:pic>
        <p:nvPicPr>
          <p:cNvPr id="1026" name="Picture 2">
            <a:extLst>
              <a:ext uri="{FF2B5EF4-FFF2-40B4-BE49-F238E27FC236}">
                <a16:creationId xmlns:a16="http://schemas.microsoft.com/office/drawing/2014/main" id="{A046FA4E-D416-4883-9543-372AA62EA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2" r="2019"/>
          <a:stretch/>
        </p:blipFill>
        <p:spPr bwMode="auto">
          <a:xfrm>
            <a:off x="5297763" y="1529835"/>
            <a:ext cx="6250769" cy="363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2673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dirty="0" smtClean="0"/>
              <a:t>Hear and Respond by Speaking</a:t>
            </a:r>
            <a:endParaRPr lang="en-IN" sz="2800" dirty="0"/>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Google Assistant</a:t>
            </a:r>
          </a:p>
          <a:p>
            <a:r>
              <a:rPr lang="en-IN" sz="2000"/>
              <a:t>Siri</a:t>
            </a:r>
          </a:p>
          <a:p>
            <a:r>
              <a:rPr lang="en-IN" sz="2000"/>
              <a:t>Alexa</a:t>
            </a:r>
          </a:p>
          <a:p>
            <a:r>
              <a:rPr lang="en-IN" sz="2000"/>
              <a:t>Cortana</a:t>
            </a:r>
          </a:p>
        </p:txBody>
      </p:sp>
      <p:pic>
        <p:nvPicPr>
          <p:cNvPr id="2050" name="Picture 2">
            <a:extLst>
              <a:ext uri="{FF2B5EF4-FFF2-40B4-BE49-F238E27FC236}">
                <a16:creationId xmlns:a16="http://schemas.microsoft.com/office/drawing/2014/main" id="{B5AC4357-EF4C-43FA-8260-3702097C27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1785874"/>
            <a:ext cx="6250769" cy="312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6047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12C3E3-EEAC-4C60-AB86-FB9C091DBBA2}"/>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C43CABCA-7C5C-431E-BC45-AAC2C8121ADE}"/>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dirty="0" smtClean="0"/>
              <a:t>Surveillance</a:t>
            </a:r>
            <a:endParaRPr lang="en-US" sz="2000" dirty="0"/>
          </a:p>
          <a:p>
            <a:r>
              <a:rPr lang="en-US" sz="2000" dirty="0"/>
              <a:t>Capturing traffic violations</a:t>
            </a:r>
          </a:p>
        </p:txBody>
      </p:sp>
      <p:pic>
        <p:nvPicPr>
          <p:cNvPr id="5" name="Picture 4">
            <a:extLst>
              <a:ext uri="{FF2B5EF4-FFF2-40B4-BE49-F238E27FC236}">
                <a16:creationId xmlns:a16="http://schemas.microsoft.com/office/drawing/2014/main" id="{38F1A026-E961-4CAB-8E90-A5BF96BF25A9}"/>
              </a:ext>
            </a:extLst>
          </p:cNvPr>
          <p:cNvPicPr>
            <a:picLocks noChangeAspect="1"/>
          </p:cNvPicPr>
          <p:nvPr/>
        </p:nvPicPr>
        <p:blipFill>
          <a:blip r:embed="rId2"/>
          <a:stretch>
            <a:fillRect/>
          </a:stretch>
        </p:blipFill>
        <p:spPr>
          <a:xfrm>
            <a:off x="5297763" y="1379574"/>
            <a:ext cx="6250769" cy="3937984"/>
          </a:xfrm>
          <a:prstGeom prst="rect">
            <a:avLst/>
          </a:prstGeom>
        </p:spPr>
      </p:pic>
    </p:spTree>
    <p:extLst>
      <p:ext uri="{BB962C8B-B14F-4D97-AF65-F5344CB8AC3E}">
        <p14:creationId xmlns:p14="http://schemas.microsoft.com/office/powerpoint/2010/main" val="170398615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800" dirty="0"/>
              <a:t>H</a:t>
            </a:r>
            <a:r>
              <a:rPr lang="en-US" sz="4800" kern="1200" dirty="0" smtClean="0">
                <a:solidFill>
                  <a:schemeClr val="tx1"/>
                </a:solidFill>
              </a:rPr>
              <a:t>uman’s </a:t>
            </a:r>
            <a:r>
              <a:rPr lang="en-US" sz="4800" kern="1200" dirty="0">
                <a:solidFill>
                  <a:schemeClr val="tx1"/>
                </a:solidFill>
              </a:rPr>
              <a:t>features </a:t>
            </a:r>
            <a:r>
              <a:rPr lang="en-US" sz="4800" kern="1200" dirty="0" smtClean="0">
                <a:solidFill>
                  <a:schemeClr val="tx1"/>
                </a:solidFill>
              </a:rPr>
              <a:t>into machines</a:t>
            </a:r>
            <a:r>
              <a:rPr lang="en-US" sz="4800" dirty="0" smtClean="0"/>
              <a:t>.</a:t>
            </a:r>
            <a:r>
              <a:rPr lang="en-US" sz="6700" dirty="0" smtClean="0"/>
              <a:t/>
            </a:r>
            <a:br>
              <a:rPr lang="en-US" sz="6700" dirty="0" smtClean="0"/>
            </a:br>
            <a:r>
              <a:rPr lang="en-US" sz="6700" dirty="0" smtClean="0"/>
              <a:t>WHY?</a:t>
            </a:r>
            <a:endParaRPr lang="en-US" sz="67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94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7024-E719-492A-87E2-CFB71CBECE05}"/>
              </a:ext>
            </a:extLst>
          </p:cNvPr>
          <p:cNvSpPr>
            <a:spLocks noGrp="1"/>
          </p:cNvSpPr>
          <p:nvPr>
            <p:ph type="title"/>
          </p:nvPr>
        </p:nvSpPr>
        <p:spPr>
          <a:xfrm>
            <a:off x="838200" y="620392"/>
            <a:ext cx="3374136" cy="5504688"/>
          </a:xfrm>
        </p:spPr>
        <p:txBody>
          <a:bodyPr vert="horz" lIns="91440" tIns="45720" rIns="91440" bIns="45720" rtlCol="0" anchor="ctr">
            <a:normAutofit/>
          </a:bodyPr>
          <a:lstStyle/>
          <a:p>
            <a:r>
              <a:rPr lang="en-US" kern="1200" dirty="0">
                <a:solidFill>
                  <a:schemeClr val="tx1"/>
                </a:solidFill>
                <a:latin typeface="+mj-lt"/>
                <a:ea typeface="+mj-ea"/>
                <a:cs typeface="+mj-cs"/>
              </a:rPr>
              <a:t>Machines </a:t>
            </a:r>
            <a:r>
              <a:rPr lang="en-US" dirty="0" smtClean="0"/>
              <a:t>match or overtake</a:t>
            </a:r>
            <a:r>
              <a:rPr lang="en-US" kern="1200" dirty="0" smtClean="0">
                <a:solidFill>
                  <a:schemeClr val="tx1"/>
                </a:solidFill>
                <a:latin typeface="+mj-lt"/>
                <a:ea typeface="+mj-ea"/>
                <a:cs typeface="+mj-cs"/>
              </a:rPr>
              <a:t> human intelligence</a:t>
            </a:r>
            <a:endParaRPr lang="en-US" kern="1200" dirty="0">
              <a:solidFill>
                <a:schemeClr val="tx1"/>
              </a:solidFill>
              <a:latin typeface="+mj-lt"/>
              <a:ea typeface="+mj-ea"/>
              <a:cs typeface="+mj-cs"/>
            </a:endParaRPr>
          </a:p>
        </p:txBody>
      </p:sp>
      <p:graphicFrame>
        <p:nvGraphicFramePr>
          <p:cNvPr id="16" name="Content Placeholder 3">
            <a:extLst>
              <a:ext uri="{FF2B5EF4-FFF2-40B4-BE49-F238E27FC236}">
                <a16:creationId xmlns:a16="http://schemas.microsoft.com/office/drawing/2014/main" id="{8B116030-10D7-4304-997E-BFC10DA85300}"/>
              </a:ext>
            </a:extLst>
          </p:cNvPr>
          <p:cNvGraphicFramePr>
            <a:graphicFrameLocks noGrp="1"/>
          </p:cNvGraphicFramePr>
          <p:nvPr>
            <p:ph sz="half" idx="2"/>
            <p:extLst>
              <p:ext uri="{D42A27DB-BD31-4B8C-83A1-F6EECF244321}">
                <p14:modId xmlns:p14="http://schemas.microsoft.com/office/powerpoint/2010/main" val="72757188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8385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indoor, man, young&#10;&#10;Description automatically generated">
            <a:extLst>
              <a:ext uri="{FF2B5EF4-FFF2-40B4-BE49-F238E27FC236}">
                <a16:creationId xmlns:a16="http://schemas.microsoft.com/office/drawing/2014/main" id="{77C6697A-B24E-4A37-86A8-085512A91610}"/>
              </a:ext>
            </a:extLst>
          </p:cNvPr>
          <p:cNvPicPr>
            <a:picLocks noChangeAspect="1"/>
          </p:cNvPicPr>
          <p:nvPr/>
        </p:nvPicPr>
        <p:blipFill rotWithShape="1">
          <a:blip r:embed="rId3">
            <a:extLst>
              <a:ext uri="{28A0092B-C50C-407E-A947-70E740481C1C}">
                <a14:useLocalDpi xmlns:a14="http://schemas.microsoft.com/office/drawing/2010/main" val="0"/>
              </a:ext>
            </a:extLst>
          </a:blip>
          <a:srcRect l="25451" r="19701" b="-2"/>
          <a:stretch/>
        </p:blipFill>
        <p:spPr>
          <a:xfrm>
            <a:off x="723130" y="643466"/>
            <a:ext cx="5135391" cy="557106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539AEF7-2C0A-410A-8BF4-5093B331A2A8}"/>
              </a:ext>
            </a:extLst>
          </p:cNvPr>
          <p:cNvPicPr>
            <a:picLocks noChangeAspect="1"/>
          </p:cNvPicPr>
          <p:nvPr/>
        </p:nvPicPr>
        <p:blipFill rotWithShape="1">
          <a:blip r:embed="rId4">
            <a:extLst>
              <a:ext uri="{28A0092B-C50C-407E-A947-70E740481C1C}">
                <a14:useLocalDpi xmlns:a14="http://schemas.microsoft.com/office/drawing/2010/main" val="0"/>
              </a:ext>
            </a:extLst>
          </a:blip>
          <a:srcRect l="17179" r="11149" b="-2"/>
          <a:stretch/>
        </p:blipFill>
        <p:spPr>
          <a:xfrm>
            <a:off x="6333447" y="643467"/>
            <a:ext cx="5135454" cy="5571066"/>
          </a:xfrm>
          <a:prstGeom prst="rect">
            <a:avLst/>
          </a:prstGeom>
        </p:spPr>
      </p:pic>
    </p:spTree>
    <p:extLst>
      <p:ext uri="{BB962C8B-B14F-4D97-AF65-F5344CB8AC3E}">
        <p14:creationId xmlns:p14="http://schemas.microsoft.com/office/powerpoint/2010/main" val="1329965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sitting, indoor&#10;&#10;Description automatically generated">
            <a:extLst>
              <a:ext uri="{FF2B5EF4-FFF2-40B4-BE49-F238E27FC236}">
                <a16:creationId xmlns:a16="http://schemas.microsoft.com/office/drawing/2014/main" id="{4999516B-3A35-4DA2-91A6-7A5CB7852A7C}"/>
              </a:ext>
            </a:extLst>
          </p:cNvPr>
          <p:cNvPicPr>
            <a:picLocks noChangeAspect="1"/>
          </p:cNvPicPr>
          <p:nvPr/>
        </p:nvPicPr>
        <p:blipFill>
          <a:blip r:embed="rId3"/>
          <a:stretch>
            <a:fillRect/>
          </a:stretch>
        </p:blipFill>
        <p:spPr>
          <a:xfrm>
            <a:off x="965200" y="1967536"/>
            <a:ext cx="2879083" cy="2922926"/>
          </a:xfrm>
          <a:prstGeom prst="rect">
            <a:avLst/>
          </a:prstGeom>
        </p:spPr>
      </p:pic>
      <p:pic>
        <p:nvPicPr>
          <p:cNvPr id="4" name="Picture 3" descr="A close up of a microphone&#10;&#10;Description automatically generated">
            <a:extLst>
              <a:ext uri="{FF2B5EF4-FFF2-40B4-BE49-F238E27FC236}">
                <a16:creationId xmlns:a16="http://schemas.microsoft.com/office/drawing/2014/main" id="{8834DA45-0D67-46AC-AD3B-C45F3E91AF4C}"/>
              </a:ext>
            </a:extLst>
          </p:cNvPr>
          <p:cNvPicPr>
            <a:picLocks noChangeAspect="1"/>
          </p:cNvPicPr>
          <p:nvPr/>
        </p:nvPicPr>
        <p:blipFill>
          <a:blip r:embed="rId4"/>
          <a:stretch>
            <a:fillRect/>
          </a:stretch>
        </p:blipFill>
        <p:spPr>
          <a:xfrm>
            <a:off x="4647976" y="1992848"/>
            <a:ext cx="2880360" cy="2873317"/>
          </a:xfrm>
          <a:prstGeom prst="rect">
            <a:avLst/>
          </a:prstGeom>
        </p:spPr>
      </p:pic>
      <p:pic>
        <p:nvPicPr>
          <p:cNvPr id="3" name="Picture 2">
            <a:extLst>
              <a:ext uri="{FF2B5EF4-FFF2-40B4-BE49-F238E27FC236}">
                <a16:creationId xmlns:a16="http://schemas.microsoft.com/office/drawing/2014/main" id="{F65F2B22-1B0C-49B7-9FAC-A0938DAE4320}"/>
              </a:ext>
            </a:extLst>
          </p:cNvPr>
          <p:cNvPicPr>
            <a:picLocks noChangeAspect="1"/>
          </p:cNvPicPr>
          <p:nvPr/>
        </p:nvPicPr>
        <p:blipFill>
          <a:blip r:embed="rId5"/>
          <a:stretch>
            <a:fillRect/>
          </a:stretch>
        </p:blipFill>
        <p:spPr>
          <a:xfrm>
            <a:off x="8343941" y="2474880"/>
            <a:ext cx="2880360" cy="1908238"/>
          </a:xfrm>
          <a:prstGeom prst="rect">
            <a:avLst/>
          </a:prstGeom>
        </p:spPr>
      </p:pic>
    </p:spTree>
    <p:extLst>
      <p:ext uri="{BB962C8B-B14F-4D97-AF65-F5344CB8AC3E}">
        <p14:creationId xmlns:p14="http://schemas.microsoft.com/office/powerpoint/2010/main" val="3600614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a:t>4 features of humans nowadays in machines?</a:t>
            </a:r>
          </a:p>
          <a:p>
            <a:pPr marL="0" indent="0">
              <a:buNone/>
            </a:pPr>
            <a:endParaRPr lang="en-IN" sz="2400"/>
          </a:p>
        </p:txBody>
      </p:sp>
    </p:spTree>
    <p:extLst>
      <p:ext uri="{BB962C8B-B14F-4D97-AF65-F5344CB8AC3E}">
        <p14:creationId xmlns:p14="http://schemas.microsoft.com/office/powerpoint/2010/main" val="9901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D3A9E89-033E-4C4A-8C41-416DABFFD3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6293361-111E-427D-8E5B-256944AC83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9B1A-67DE-46FD-8C3F-AB046BEE7BC2}"/>
              </a:ext>
            </a:extLst>
          </p:cNvPr>
          <p:cNvSpPr>
            <a:spLocks noGrp="1"/>
          </p:cNvSpPr>
          <p:nvPr>
            <p:ph type="title"/>
          </p:nvPr>
        </p:nvSpPr>
        <p:spPr>
          <a:xfrm>
            <a:off x="2203103" y="2319194"/>
            <a:ext cx="3863207" cy="1662669"/>
          </a:xfrm>
        </p:spPr>
        <p:txBody>
          <a:bodyPr vert="horz" lIns="91440" tIns="45720" rIns="91440" bIns="45720" rtlCol="0" anchor="b">
            <a:normAutofit/>
          </a:bodyPr>
          <a:lstStyle/>
          <a:p>
            <a:r>
              <a:rPr lang="en-US" sz="5400" kern="1200" dirty="0">
                <a:solidFill>
                  <a:schemeClr val="tx1"/>
                </a:solidFill>
                <a:latin typeface="+mj-lt"/>
                <a:ea typeface="+mj-ea"/>
                <a:cs typeface="+mj-cs"/>
              </a:rPr>
              <a:t>Artificial </a:t>
            </a:r>
            <a:r>
              <a:rPr lang="en-US" sz="5400" kern="1200" dirty="0" smtClean="0">
                <a:solidFill>
                  <a:schemeClr val="tx1"/>
                </a:solidFill>
                <a:latin typeface="+mj-lt"/>
                <a:ea typeface="+mj-ea"/>
                <a:cs typeface="+mj-cs"/>
              </a:rPr>
              <a:t>Intelligence</a:t>
            </a:r>
            <a:endParaRPr lang="en-US" sz="5400" kern="1200" dirty="0">
              <a:solidFill>
                <a:schemeClr val="tx1"/>
              </a:solidFill>
              <a:latin typeface="+mj-lt"/>
              <a:ea typeface="+mj-ea"/>
              <a:cs typeface="+mj-cs"/>
            </a:endParaRPr>
          </a:p>
        </p:txBody>
      </p:sp>
      <p:grpSp>
        <p:nvGrpSpPr>
          <p:cNvPr id="35" name="Group 34">
            <a:extLst>
              <a:ext uri="{FF2B5EF4-FFF2-40B4-BE49-F238E27FC236}">
                <a16:creationId xmlns:a16="http://schemas.microsoft.com/office/drawing/2014/main" id="{196333F2-8157-4F69-BF79-23AD06FB6A3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64808" y="73152"/>
            <a:ext cx="1178966" cy="232963"/>
            <a:chOff x="7763256" y="73152"/>
            <a:chExt cx="1178966" cy="232963"/>
          </a:xfrm>
        </p:grpSpPr>
        <p:sp>
          <p:nvSpPr>
            <p:cNvPr id="36" name="Rectangle 64">
              <a:extLst>
                <a:ext uri="{FF2B5EF4-FFF2-40B4-BE49-F238E27FC236}">
                  <a16:creationId xmlns:a16="http://schemas.microsoft.com/office/drawing/2014/main" id="{E48E172A-4EBF-4985-9330-D5508A467A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DCE5CCAB-EAA3-4DD9-8AF1-3B53592F729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937CDCF5-14F8-4F40-9406-C63CBA0A0B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5491BF95-EA62-4314-8852-49364342F0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EFCDE1C1-E04E-43BF-B40E-64C2766072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833BBDC-95B6-4629-A019-06201B38E5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007DAD8A-D7FF-49F0-B795-89CD787767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6D192525-4BFC-4DA0-8C01-7F83AEE92B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BB1BEC57-EA97-4C3F-AB2F-6E84E83683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2056C948-ED0B-40A9-979A-AD7D387E7A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DF7D057-A77F-4588-9FBC-FA3771B6E1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DB9A0694-6734-49A1-8BB1-3DC828E844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A9F96446-58DB-49CB-A707-9FC2DE9577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F499ADB2-B78E-4D73-8284-A7D9A4037E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AD5A4498-89EA-4636-96C5-1E973DC336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E0D41CAC-254B-4A07-BA63-8F6CCF68C2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D3A7502D-F3DB-43BF-8F89-7F4EDD4ECD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0AD3E0A7-E2E6-4CA7-BC2B-3E394831A8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DFFBE122-C813-4263-BE66-1960F1B120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C8FDAECE-BC06-4208-AA0A-0F50BCB59A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78907291-9D6D-4740-81DB-441477BCA2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ogos.flamingtext.com/Name-Logos/Movies-design-sketch-n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532" y="1666078"/>
            <a:ext cx="542925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16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EB4E2AB7-1E0D-4961-8100-C938BB2D6810}"/>
              </a:ext>
            </a:extLst>
          </p:cNvPr>
          <p:cNvPicPr>
            <a:picLocks noChangeAspect="1"/>
          </p:cNvPicPr>
          <p:nvPr/>
        </p:nvPicPr>
        <p:blipFill>
          <a:blip r:embed="rId3"/>
          <a:stretch>
            <a:fillRect/>
          </a:stretch>
        </p:blipFill>
        <p:spPr>
          <a:xfrm>
            <a:off x="4222729" y="643466"/>
            <a:ext cx="3746542" cy="5571067"/>
          </a:xfrm>
          <a:prstGeom prst="rect">
            <a:avLst/>
          </a:prstGeom>
        </p:spPr>
      </p:pic>
    </p:spTree>
    <p:extLst>
      <p:ext uri="{BB962C8B-B14F-4D97-AF65-F5344CB8AC3E}">
        <p14:creationId xmlns:p14="http://schemas.microsoft.com/office/powerpoint/2010/main" val="144173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screenshot of a cell phone&#10;&#10;Description automatically generated">
            <a:extLst>
              <a:ext uri="{FF2B5EF4-FFF2-40B4-BE49-F238E27FC236}">
                <a16:creationId xmlns:a16="http://schemas.microsoft.com/office/drawing/2014/main" id="{C0E16362-922E-431D-B801-DB13196D8E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52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For what quality some people get a higher </a:t>
            </a:r>
            <a:r>
              <a:rPr lang="en-US" sz="2400" dirty="0" smtClean="0"/>
              <a:t>pay?</a:t>
            </a:r>
            <a:endParaRPr lang="en-IN" sz="2400" dirty="0"/>
          </a:p>
          <a:p>
            <a:pPr marL="0" indent="0">
              <a:buNone/>
            </a:pPr>
            <a:endParaRPr lang="en-IN" sz="2400" dirty="0"/>
          </a:p>
        </p:txBody>
      </p:sp>
    </p:spTree>
    <p:extLst>
      <p:ext uri="{BB962C8B-B14F-4D97-AF65-F5344CB8AC3E}">
        <p14:creationId xmlns:p14="http://schemas.microsoft.com/office/powerpoint/2010/main" val="1116995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822F-9192-4586-89E0-3D962A99B5FE}"/>
              </a:ext>
            </a:extLst>
          </p:cNvPr>
          <p:cNvSpPr>
            <a:spLocks noGrp="1"/>
          </p:cNvSpPr>
          <p:nvPr>
            <p:ph type="title"/>
          </p:nvPr>
        </p:nvSpPr>
        <p:spPr>
          <a:xfrm>
            <a:off x="1174866" y="1122363"/>
            <a:ext cx="9842269" cy="2751368"/>
          </a:xfrm>
        </p:spPr>
        <p:txBody>
          <a:bodyPr vert="horz" lIns="91440" tIns="45720" rIns="91440" bIns="45720" rtlCol="0" anchor="b">
            <a:normAutofit/>
          </a:bodyPr>
          <a:lstStyle/>
          <a:p>
            <a:pPr algn="ctr"/>
            <a:r>
              <a:rPr lang="en-US" sz="3800" kern="1200" dirty="0">
                <a:solidFill>
                  <a:schemeClr val="tx1"/>
                </a:solidFill>
                <a:latin typeface="+mj-lt"/>
                <a:ea typeface="+mj-ea"/>
                <a:cs typeface="+mj-cs"/>
              </a:rPr>
              <a:t>The term </a:t>
            </a:r>
            <a:r>
              <a:rPr lang="en-US" sz="3800" i="1" kern="1200" dirty="0">
                <a:solidFill>
                  <a:schemeClr val="tx1"/>
                </a:solidFill>
                <a:latin typeface="+mj-lt"/>
                <a:ea typeface="+mj-ea"/>
                <a:cs typeface="+mj-cs"/>
              </a:rPr>
              <a:t>“Artificial Intelligence”</a:t>
            </a:r>
            <a:r>
              <a:rPr lang="en-US" sz="3800" kern="1200" dirty="0">
                <a:solidFill>
                  <a:schemeClr val="tx1"/>
                </a:solidFill>
                <a:latin typeface="+mj-lt"/>
                <a:ea typeface="+mj-ea"/>
                <a:cs typeface="+mj-cs"/>
              </a:rPr>
              <a:t> was initially put forth by </a:t>
            </a:r>
            <a:r>
              <a:rPr lang="en-US" sz="3800" b="1" kern="1200" dirty="0">
                <a:solidFill>
                  <a:schemeClr val="tx1"/>
                </a:solidFill>
                <a:latin typeface="+mj-lt"/>
                <a:ea typeface="+mj-ea"/>
                <a:cs typeface="+mj-cs"/>
              </a:rPr>
              <a:t>John McCarthy </a:t>
            </a:r>
            <a:r>
              <a:rPr lang="en-US" sz="3800" kern="1200" dirty="0">
                <a:solidFill>
                  <a:schemeClr val="tx1"/>
                </a:solidFill>
                <a:latin typeface="+mj-lt"/>
                <a:ea typeface="+mj-ea"/>
                <a:cs typeface="+mj-cs"/>
              </a:rPr>
              <a:t>in </a:t>
            </a:r>
            <a:r>
              <a:rPr lang="en-US" sz="3800" b="1" kern="1200" dirty="0">
                <a:solidFill>
                  <a:schemeClr val="tx1"/>
                </a:solidFill>
                <a:latin typeface="+mj-lt"/>
                <a:ea typeface="+mj-ea"/>
                <a:cs typeface="+mj-cs"/>
              </a:rPr>
              <a:t>1956</a:t>
            </a:r>
            <a:r>
              <a:rPr lang="en-US" sz="3800" kern="1200" dirty="0">
                <a:solidFill>
                  <a:schemeClr val="tx1"/>
                </a:solidFill>
                <a:latin typeface="+mj-lt"/>
                <a:ea typeface="+mj-ea"/>
                <a:cs typeface="+mj-cs"/>
              </a:rPr>
              <a:t> when he held the </a:t>
            </a:r>
            <a:r>
              <a:rPr lang="en-US" sz="3800" i="1" kern="1200" dirty="0">
                <a:solidFill>
                  <a:schemeClr val="tx1"/>
                </a:solidFill>
                <a:latin typeface="+mj-lt"/>
                <a:ea typeface="+mj-ea"/>
                <a:cs typeface="+mj-cs"/>
              </a:rPr>
              <a:t>Dartmouth Conference</a:t>
            </a:r>
            <a:r>
              <a:rPr lang="en-US" sz="3800" kern="1200" dirty="0">
                <a:solidFill>
                  <a:schemeClr val="tx1"/>
                </a:solidFill>
                <a:latin typeface="+mj-lt"/>
                <a:ea typeface="+mj-ea"/>
                <a:cs typeface="+mj-cs"/>
              </a:rPr>
              <a:t>, which was the first academic conference on the subject.</a:t>
            </a:r>
          </a:p>
        </p:txBody>
      </p:sp>
    </p:spTree>
    <p:extLst>
      <p:ext uri="{BB962C8B-B14F-4D97-AF65-F5344CB8AC3E}">
        <p14:creationId xmlns:p14="http://schemas.microsoft.com/office/powerpoint/2010/main" val="275610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762E-C65B-46B1-A206-19A61F303A0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AI vs ML</a:t>
            </a:r>
          </a:p>
        </p:txBody>
      </p:sp>
      <p:pic>
        <p:nvPicPr>
          <p:cNvPr id="4098" name="Picture 2">
            <a:extLst>
              <a:ext uri="{FF2B5EF4-FFF2-40B4-BE49-F238E27FC236}">
                <a16:creationId xmlns:a16="http://schemas.microsoft.com/office/drawing/2014/main" id="{B4770CE7-81F1-4D4C-A7EC-9A504105C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88" b="2278"/>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67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a:bodyPr>
          <a:lstStyle/>
          <a:p>
            <a:r>
              <a:rPr lang="en-IN">
                <a:latin typeface="Quattrocento Sans"/>
                <a:ea typeface="Quattrocento Sans"/>
                <a:cs typeface="Quattrocento Sans"/>
                <a:sym typeface="Quattrocento Sans"/>
              </a:rPr>
              <a:t>What is Machine Learning ?</a:t>
            </a:r>
            <a:br>
              <a:rPr lang="en-IN">
                <a:latin typeface="Quattrocento Sans"/>
                <a:ea typeface="Quattrocento Sans"/>
                <a:cs typeface="Quattrocento Sans"/>
                <a:sym typeface="Quattrocento Sans"/>
              </a:rPr>
            </a:b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11830517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5228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a:bodyPr>
          <a:lstStyle/>
          <a:p>
            <a:r>
              <a:rPr lang="en-IN">
                <a:latin typeface="Quattrocento Sans"/>
                <a:ea typeface="Quattrocento Sans"/>
                <a:cs typeface="Quattrocento Sans"/>
                <a:sym typeface="Quattrocento Sans"/>
              </a:rPr>
              <a:t>What Machine Learning do?</a:t>
            </a: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4050412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83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46" name="Shape 146"/>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Features</a:t>
            </a:r>
            <a:r>
              <a:rPr lang="en-IN" sz="5400">
                <a:solidFill>
                  <a:schemeClr val="accent2"/>
                </a:solidFill>
                <a:latin typeface="Calibri"/>
                <a:ea typeface="Calibri"/>
                <a:cs typeface="Calibri"/>
                <a:sym typeface="Calibri"/>
              </a:rPr>
              <a:t> </a:t>
            </a:r>
            <a:r>
              <a:rPr lang="en-IN" sz="5400">
                <a:solidFill>
                  <a:schemeClr val="dk1"/>
                </a:solidFill>
                <a:latin typeface="Quattrocento Sans"/>
                <a:ea typeface="Quattrocento Sans"/>
                <a:cs typeface="Quattrocento Sans"/>
                <a:sym typeface="Quattrocento Sans"/>
              </a:rPr>
              <a:t>vs Labels</a:t>
            </a:r>
          </a:p>
        </p:txBody>
      </p:sp>
      <p:sp>
        <p:nvSpPr>
          <p:cNvPr id="147" name="Shape 147"/>
          <p:cNvSpPr/>
          <p:nvPr/>
        </p:nvSpPr>
        <p:spPr>
          <a:xfrm>
            <a:off x="2556934" y="2612019"/>
            <a:ext cx="2150533" cy="1625600"/>
          </a:xfrm>
          <a:prstGeom prst="ellipse">
            <a:avLst/>
          </a:prstGeom>
          <a:solidFill>
            <a:srgbClr val="00B05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Features</a:t>
            </a:r>
          </a:p>
          <a:p>
            <a:pPr marL="0" marR="0" lvl="0" indent="0" algn="ctr" rtl="0">
              <a:spcBef>
                <a:spcPts val="0"/>
              </a:spcBef>
              <a:buSzPct val="25000"/>
              <a:buNone/>
            </a:pPr>
            <a:r>
              <a:rPr lang="en-IN" sz="1800">
                <a:solidFill>
                  <a:schemeClr val="lt1"/>
                </a:solidFill>
                <a:latin typeface="Calibri"/>
                <a:ea typeface="Calibri"/>
                <a:cs typeface="Calibri"/>
                <a:sym typeface="Calibri"/>
              </a:rPr>
              <a:t>Input</a:t>
            </a:r>
          </a:p>
        </p:txBody>
      </p:sp>
      <p:sp>
        <p:nvSpPr>
          <p:cNvPr id="148" name="Shape 148"/>
          <p:cNvSpPr/>
          <p:nvPr/>
        </p:nvSpPr>
        <p:spPr>
          <a:xfrm>
            <a:off x="7141950" y="2612019"/>
            <a:ext cx="2150533" cy="1625600"/>
          </a:xfrm>
          <a:prstGeom prst="ellipse">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Labels</a:t>
            </a:r>
          </a:p>
          <a:p>
            <a:pPr marL="0" marR="0" lvl="0" indent="0" algn="ctr" rtl="0">
              <a:spcBef>
                <a:spcPts val="0"/>
              </a:spcBef>
              <a:buSzPct val="25000"/>
              <a:buNone/>
            </a:pPr>
            <a:r>
              <a:rPr lang="en-IN" sz="1800">
                <a:solidFill>
                  <a:schemeClr val="lt1"/>
                </a:solidFill>
                <a:latin typeface="Calibri"/>
                <a:ea typeface="Calibri"/>
                <a:cs typeface="Calibri"/>
                <a:sym typeface="Calibri"/>
              </a:rPr>
              <a:t>Output</a:t>
            </a:r>
          </a:p>
        </p:txBody>
      </p:sp>
      <p:sp>
        <p:nvSpPr>
          <p:cNvPr id="149" name="Shape 149"/>
          <p:cNvSpPr/>
          <p:nvPr/>
        </p:nvSpPr>
        <p:spPr>
          <a:xfrm>
            <a:off x="4707467" y="3060752"/>
            <a:ext cx="2434483" cy="728134"/>
          </a:xfrm>
          <a:prstGeom prst="rightArrow">
            <a:avLst>
              <a:gd name="adj1" fmla="val 50000"/>
              <a:gd name="adj2" fmla="val 50000"/>
            </a:avLst>
          </a:prstGeom>
          <a:solidFill>
            <a:srgbClr val="00206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50" name="Shape 150"/>
          <p:cNvSpPr txBox="1"/>
          <p:nvPr/>
        </p:nvSpPr>
        <p:spPr>
          <a:xfrm>
            <a:off x="2175932" y="4363186"/>
            <a:ext cx="3293533" cy="64633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Name, Amount, Where Issued, Age of Cardholder</a:t>
            </a:r>
          </a:p>
        </p:txBody>
      </p:sp>
      <p:sp>
        <p:nvSpPr>
          <p:cNvPr id="151" name="Shape 151"/>
          <p:cNvSpPr txBox="1"/>
          <p:nvPr/>
        </p:nvSpPr>
        <p:spPr>
          <a:xfrm>
            <a:off x="6896732" y="4314477"/>
            <a:ext cx="3293533"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Genuine/Fraud</a:t>
            </a:r>
          </a:p>
        </p:txBody>
      </p:sp>
    </p:spTree>
    <p:extLst>
      <p:ext uri="{BB962C8B-B14F-4D97-AF65-F5344CB8AC3E}">
        <p14:creationId xmlns:p14="http://schemas.microsoft.com/office/powerpoint/2010/main" val="170397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p:nvSpPr>
          <p:cNvPr id="5126" name="Rectangle 191">
            <a:extLst>
              <a:ext uri="{FF2B5EF4-FFF2-40B4-BE49-F238E27FC236}">
                <a16:creationId xmlns:a16="http://schemas.microsoft.com/office/drawing/2014/main"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192">
            <a:extLst>
              <a:ext uri="{FF2B5EF4-FFF2-40B4-BE49-F238E27FC236}">
                <a16:creationId xmlns:a16="http://schemas.microsoft.com/office/drawing/2014/main"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Shape 179"/>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chorCtr="0">
            <a:normAutofit/>
          </a:bodyPr>
          <a:lstStyle/>
          <a:p>
            <a:pPr marL="0" marR="0" lvl="0" indent="0" algn="ctr">
              <a:lnSpc>
                <a:spcPct val="90000"/>
              </a:lnSpc>
              <a:spcBef>
                <a:spcPct val="0"/>
              </a:spcBef>
              <a:spcAft>
                <a:spcPts val="600"/>
              </a:spcAft>
              <a:buSzPct val="25000"/>
            </a:pPr>
            <a:r>
              <a:rPr lang="en-US" sz="2600" kern="1200">
                <a:solidFill>
                  <a:srgbClr val="FFFFFF"/>
                </a:solidFill>
                <a:latin typeface="+mj-lt"/>
                <a:ea typeface="+mj-ea"/>
                <a:cs typeface="+mj-cs"/>
                <a:sym typeface="Quattrocento Sans"/>
              </a:rPr>
              <a:t>Types of algorithms</a:t>
            </a:r>
          </a:p>
        </p:txBody>
      </p:sp>
      <p:pic>
        <p:nvPicPr>
          <p:cNvPr id="5124" name="Picture 4" descr="A screenshot of a cell phone&#10;&#10;Description automatically generated">
            <a:extLst>
              <a:ext uri="{FF2B5EF4-FFF2-40B4-BE49-F238E27FC236}">
                <a16:creationId xmlns:a16="http://schemas.microsoft.com/office/drawing/2014/main" id="{B8449C2D-6A9A-480C-9F4C-ABBC309D69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1408" y="961812"/>
            <a:ext cx="6582582" cy="4930987"/>
          </a:xfrm>
          <a:prstGeom prst="rect">
            <a:avLst/>
          </a:prstGeom>
          <a:noFill/>
          <a:extLst>
            <a:ext uri="{909E8E84-426E-40DD-AFC4-6F175D3DCCD1}">
              <a14:hiddenFill xmlns:a14="http://schemas.microsoft.com/office/drawing/2010/main">
                <a:solidFill>
                  <a:srgbClr val="FFFFFF"/>
                </a:solidFill>
              </a14:hiddenFill>
            </a:ext>
          </a:extLst>
        </p:spPr>
      </p:pic>
      <p:sp>
        <p:nvSpPr>
          <p:cNvPr id="178" name="Shape 178"/>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6512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59" name="Shape 159"/>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Five Questions</a:t>
            </a:r>
          </a:p>
        </p:txBody>
      </p:sp>
      <p:grpSp>
        <p:nvGrpSpPr>
          <p:cNvPr id="160" name="Shape 160"/>
          <p:cNvGrpSpPr/>
          <p:nvPr/>
        </p:nvGrpSpPr>
        <p:grpSpPr>
          <a:xfrm>
            <a:off x="2773925" y="2335884"/>
            <a:ext cx="7657006" cy="3110659"/>
            <a:chOff x="0" y="269018"/>
            <a:chExt cx="7657006" cy="3110659"/>
          </a:xfrm>
        </p:grpSpPr>
        <p:sp>
          <p:nvSpPr>
            <p:cNvPr id="161" name="Shape 161"/>
            <p:cNvSpPr/>
            <p:nvPr/>
          </p:nvSpPr>
          <p:spPr>
            <a:xfrm>
              <a:off x="0"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2" name="Shape 162"/>
            <p:cNvSpPr txBox="1"/>
            <p:nvPr/>
          </p:nvSpPr>
          <p:spPr>
            <a:xfrm>
              <a:off x="0"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1. Is this A or B ?</a:t>
              </a:r>
            </a:p>
          </p:txBody>
        </p:sp>
        <p:sp>
          <p:nvSpPr>
            <p:cNvPr id="163" name="Shape 163"/>
            <p:cNvSpPr/>
            <p:nvPr/>
          </p:nvSpPr>
          <p:spPr>
            <a:xfrm>
              <a:off x="2632096"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txBox="1"/>
            <p:nvPr/>
          </p:nvSpPr>
          <p:spPr>
            <a:xfrm>
              <a:off x="2632096"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2. Is this Weird ?</a:t>
              </a:r>
            </a:p>
          </p:txBody>
        </p:sp>
        <p:sp>
          <p:nvSpPr>
            <p:cNvPr id="165" name="Shape 165"/>
            <p:cNvSpPr/>
            <p:nvPr/>
          </p:nvSpPr>
          <p:spPr>
            <a:xfrm>
              <a:off x="5264192"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txBox="1"/>
            <p:nvPr/>
          </p:nvSpPr>
          <p:spPr>
            <a:xfrm>
              <a:off x="5264192"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3. How much or many ?</a:t>
              </a:r>
            </a:p>
          </p:txBody>
        </p:sp>
        <p:sp>
          <p:nvSpPr>
            <p:cNvPr id="167" name="Shape 167"/>
            <p:cNvSpPr/>
            <p:nvPr/>
          </p:nvSpPr>
          <p:spPr>
            <a:xfrm>
              <a:off x="1316048"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8" name="Shape 168"/>
            <p:cNvSpPr txBox="1"/>
            <p:nvPr/>
          </p:nvSpPr>
          <p:spPr>
            <a:xfrm>
              <a:off x="1316048"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4. How this is organized ?</a:t>
              </a:r>
            </a:p>
          </p:txBody>
        </p:sp>
        <p:sp>
          <p:nvSpPr>
            <p:cNvPr id="169" name="Shape 169"/>
            <p:cNvSpPr/>
            <p:nvPr/>
          </p:nvSpPr>
          <p:spPr>
            <a:xfrm>
              <a:off x="3948144"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0" name="Shape 170"/>
            <p:cNvSpPr txBox="1"/>
            <p:nvPr/>
          </p:nvSpPr>
          <p:spPr>
            <a:xfrm>
              <a:off x="3948144"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5. What should I do next ?</a:t>
              </a:r>
            </a:p>
          </p:txBody>
        </p:sp>
      </p:grpSp>
    </p:spTree>
    <p:extLst>
      <p:ext uri="{BB962C8B-B14F-4D97-AF65-F5344CB8AC3E}">
        <p14:creationId xmlns:p14="http://schemas.microsoft.com/office/powerpoint/2010/main" val="291649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tanding in front of a window&#10;&#10;Description automatically generated">
            <a:extLst>
              <a:ext uri="{FF2B5EF4-FFF2-40B4-BE49-F238E27FC236}">
                <a16:creationId xmlns:a16="http://schemas.microsoft.com/office/drawing/2014/main" id="{B2E0BEEC-5295-42AF-AC6F-D7EF5409E33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372052" y="643467"/>
            <a:ext cx="4238695" cy="2543217"/>
          </a:xfrm>
          <a:prstGeom prst="rect">
            <a:avLst/>
          </a:prstGeom>
        </p:spPr>
      </p:pic>
      <p:pic>
        <p:nvPicPr>
          <p:cNvPr id="9" name="Picture 8" descr="A picture containing outdoor, riding&#10;&#10;Description automatically generated">
            <a:extLst>
              <a:ext uri="{FF2B5EF4-FFF2-40B4-BE49-F238E27FC236}">
                <a16:creationId xmlns:a16="http://schemas.microsoft.com/office/drawing/2014/main" id="{CA234E99-4D17-4AF2-A2AD-6372982B8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316" y="1009901"/>
            <a:ext cx="4732940" cy="1810349"/>
          </a:xfrm>
          <a:prstGeom prst="rect">
            <a:avLst/>
          </a:prstGeom>
        </p:spPr>
      </p:pic>
      <p:pic>
        <p:nvPicPr>
          <p:cNvPr id="5" name="Picture 4" descr="A person wearing sunglasses&#10;&#10;Description automatically generated">
            <a:extLst>
              <a:ext uri="{FF2B5EF4-FFF2-40B4-BE49-F238E27FC236}">
                <a16:creationId xmlns:a16="http://schemas.microsoft.com/office/drawing/2014/main" id="{646F57C0-18CC-4194-A549-64D1C28C52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0236" y="3671316"/>
            <a:ext cx="3182327" cy="2545862"/>
          </a:xfrm>
          <a:prstGeom prst="rect">
            <a:avLst/>
          </a:prstGeom>
        </p:spPr>
      </p:pic>
      <p:pic>
        <p:nvPicPr>
          <p:cNvPr id="8" name="Picture 7" descr="A close up of a logo&#10;&#10;Description automatically generated">
            <a:extLst>
              <a:ext uri="{FF2B5EF4-FFF2-40B4-BE49-F238E27FC236}">
                <a16:creationId xmlns:a16="http://schemas.microsoft.com/office/drawing/2014/main" id="{0E6CC905-E11A-40CF-9EF9-FA7438437C2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398664" y="3671316"/>
            <a:ext cx="2612244" cy="2553469"/>
          </a:xfrm>
          <a:prstGeom prst="rect">
            <a:avLst/>
          </a:prstGeom>
        </p:spPr>
      </p:pic>
    </p:spTree>
    <p:extLst>
      <p:ext uri="{BB962C8B-B14F-4D97-AF65-F5344CB8AC3E}">
        <p14:creationId xmlns:p14="http://schemas.microsoft.com/office/powerpoint/2010/main" val="2636475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5826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smtClean="0"/>
              <a:t>Jobs around DATA</a:t>
            </a:r>
            <a:endParaRPr lang="en-IN" dirty="0"/>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86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BE389C-FFD3-4AAA-B9D8-77DCC6DC336A}"/>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Few more examples?</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Graphic 5" descr="Moustache Face with Solid Fill">
            <a:extLst>
              <a:ext uri="{FF2B5EF4-FFF2-40B4-BE49-F238E27FC236}">
                <a16:creationId xmlns:a16="http://schemas.microsoft.com/office/drawing/2014/main" id="{3BEA43D7-E8E4-465B-AD51-B365E9E480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94612" y="2091095"/>
            <a:ext cx="4206240" cy="4206240"/>
          </a:xfrm>
          <a:prstGeom prst="rect">
            <a:avLst/>
          </a:prstGeom>
        </p:spPr>
      </p:pic>
    </p:spTree>
    <p:extLst>
      <p:ext uri="{BB962C8B-B14F-4D97-AF65-F5344CB8AC3E}">
        <p14:creationId xmlns:p14="http://schemas.microsoft.com/office/powerpoint/2010/main" val="740542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20E6021B-DBD3-49E7-879A-9FF1933B14ED}"/>
              </a:ext>
            </a:extLst>
          </p:cNvPr>
          <p:cNvGraphicFramePr>
            <a:graphicFrameLocks noGrp="1"/>
          </p:cNvGraphicFramePr>
          <p:nvPr>
            <p:ph idx="1"/>
            <p:extLst>
              <p:ext uri="{D42A27DB-BD31-4B8C-83A1-F6EECF244321}">
                <p14:modId xmlns:p14="http://schemas.microsoft.com/office/powerpoint/2010/main" val="3680050138"/>
              </p:ext>
            </p:extLst>
          </p:nvPr>
        </p:nvGraphicFramePr>
        <p:xfrm>
          <a:off x="838200" y="341376"/>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311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3 AI examples I mentioned in a mobile device.</a:t>
            </a:r>
          </a:p>
          <a:p>
            <a:pPr marL="0" indent="0">
              <a:buNone/>
            </a:pPr>
            <a:endParaRPr lang="en-IN" sz="2400" dirty="0"/>
          </a:p>
        </p:txBody>
      </p:sp>
    </p:spTree>
    <p:extLst>
      <p:ext uri="{BB962C8B-B14F-4D97-AF65-F5344CB8AC3E}">
        <p14:creationId xmlns:p14="http://schemas.microsoft.com/office/powerpoint/2010/main" val="1469753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8309121" y="2154988"/>
            <a:ext cx="3517119" cy="25273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urfthedream.com.au/wp-content/uploads/2019/09/Microsoft-Outlook-Insights-1.jpg">
            <a:extLst>
              <a:ext uri="{FF2B5EF4-FFF2-40B4-BE49-F238E27FC236}">
                <a16:creationId xmlns:a16="http://schemas.microsoft.com/office/drawing/2014/main" id="{86FDE6AE-44F0-435B-AE5F-9512EE0454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30" r="-3" b="-3"/>
          <a:stretch/>
        </p:blipFill>
        <p:spPr bwMode="auto">
          <a:xfrm>
            <a:off x="4310676" y="2154988"/>
            <a:ext cx="3537345" cy="2541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5"/>
          <a:stretch>
            <a:fillRect/>
          </a:stretch>
        </p:blipFill>
        <p:spPr>
          <a:xfrm>
            <a:off x="438431" y="2154988"/>
            <a:ext cx="3517120" cy="2215785"/>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530831" y="65055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endParaRPr lang="en-US" sz="540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585EFF1-4E6B-4F08-8BB5-467F0673811A}"/>
              </a:ext>
            </a:extLst>
          </p:cNvPr>
          <p:cNvSpPr/>
          <p:nvPr/>
        </p:nvSpPr>
        <p:spPr>
          <a:xfrm>
            <a:off x="4857699" y="650557"/>
            <a:ext cx="2443298"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Outlook</a:t>
            </a:r>
          </a:p>
        </p:txBody>
      </p:sp>
      <p:sp>
        <p:nvSpPr>
          <p:cNvPr id="13" name="Rectangle 12">
            <a:extLst>
              <a:ext uri="{FF2B5EF4-FFF2-40B4-BE49-F238E27FC236}">
                <a16:creationId xmlns:a16="http://schemas.microsoft.com/office/drawing/2014/main" id="{6DB4C454-D43E-4CE0-8874-863C0C494B81}"/>
              </a:ext>
            </a:extLst>
          </p:cNvPr>
          <p:cNvSpPr/>
          <p:nvPr/>
        </p:nvSpPr>
        <p:spPr>
          <a:xfrm>
            <a:off x="9119010" y="650557"/>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endParaRPr lang="en-US" sz="54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2446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a:t>What is the software name that can filter out noise better than a YETI mic with less cost than sound-proof room?</a:t>
            </a:r>
          </a:p>
          <a:p>
            <a:endParaRPr lang="en-IN" sz="2400"/>
          </a:p>
        </p:txBody>
      </p:sp>
    </p:spTree>
    <p:extLst>
      <p:ext uri="{BB962C8B-B14F-4D97-AF65-F5344CB8AC3E}">
        <p14:creationId xmlns:p14="http://schemas.microsoft.com/office/powerpoint/2010/main" val="2112691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other MS Office App that has AI?</a:t>
            </a:r>
          </a:p>
          <a:p>
            <a:pPr marL="0" indent="0">
              <a:buNone/>
            </a:pPr>
            <a:r>
              <a:rPr lang="en-IN" sz="2400" dirty="0"/>
              <a:t>And what is that feature?</a:t>
            </a:r>
          </a:p>
        </p:txBody>
      </p:sp>
    </p:spTree>
    <p:extLst>
      <p:ext uri="{BB962C8B-B14F-4D97-AF65-F5344CB8AC3E}">
        <p14:creationId xmlns:p14="http://schemas.microsoft.com/office/powerpoint/2010/main" val="3818316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Repeat the quote present in the slide when I was talking about Bank Loan.</a:t>
            </a:r>
          </a:p>
        </p:txBody>
      </p:sp>
    </p:spTree>
    <p:extLst>
      <p:ext uri="{BB962C8B-B14F-4D97-AF65-F5344CB8AC3E}">
        <p14:creationId xmlns:p14="http://schemas.microsoft.com/office/powerpoint/2010/main" val="30696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quality some people get a higher paid job?</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1364973"/>
            <a:ext cx="4763562" cy="3970318"/>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7200" b="0" cap="none" spc="0" dirty="0">
                <a:ln w="0"/>
                <a:solidFill>
                  <a:schemeClr val="bg1"/>
                </a:solidFill>
                <a:effectLst>
                  <a:reflection blurRad="6350" stA="53000" endA="300" endPos="35500" dir="5400000" sy="-90000" algn="bl" rotWithShape="0"/>
                </a:effectLst>
              </a:rPr>
              <a:t>1,00,000</a:t>
            </a:r>
          </a:p>
          <a:p>
            <a:pPr algn="ctr"/>
            <a:r>
              <a:rPr lang="en-US" sz="6600" dirty="0">
                <a:ln w="0"/>
                <a:solidFill>
                  <a:schemeClr val="bg1"/>
                </a:solidFill>
                <a:effectLst>
                  <a:reflection blurRad="6350" stA="53000" endA="300" endPos="35500" dir="5400000" sy="-90000" algn="bl" rotWithShape="0"/>
                </a:effectLst>
              </a:rPr>
              <a:t>7</a:t>
            </a:r>
            <a:r>
              <a:rPr lang="en-US" sz="6600" b="0" cap="none" spc="0" dirty="0">
                <a:ln w="0"/>
                <a:solidFill>
                  <a:schemeClr val="bg1"/>
                </a:solidFill>
                <a:effectLst>
                  <a:reflection blurRad="6350" stA="53000" endA="300" endPos="35500" dir="5400000" sy="-90000" algn="bl" rotWithShape="0"/>
                </a:effectLst>
              </a:rPr>
              <a:t>0,000</a:t>
            </a:r>
          </a:p>
          <a:p>
            <a:pPr algn="ctr"/>
            <a:r>
              <a:rPr lang="en-US" sz="6000" dirty="0">
                <a:ln w="0"/>
                <a:solidFill>
                  <a:schemeClr val="bg1"/>
                </a:solidFill>
                <a:effectLst>
                  <a:reflection blurRad="6350" stA="53000" endA="300" endPos="35500" dir="5400000" sy="-90000" algn="bl" rotWithShape="0"/>
                </a:effectLst>
              </a:rPr>
              <a:t>50,000</a:t>
            </a:r>
          </a:p>
          <a:p>
            <a:pPr algn="ctr"/>
            <a:r>
              <a:rPr lang="en-US" sz="5400" dirty="0">
                <a:ln w="0"/>
                <a:solidFill>
                  <a:schemeClr val="bg1"/>
                </a:solidFill>
                <a:effectLst>
                  <a:reflection blurRad="6350" stA="53000" endA="300" endPos="35500" dir="5400000" sy="-90000" algn="bl" rotWithShape="0"/>
                </a:effectLst>
              </a:rPr>
              <a:t>25,0</a:t>
            </a:r>
            <a:r>
              <a:rPr lang="en-US" sz="5400" b="0" cap="none" spc="0" dirty="0">
                <a:ln w="0"/>
                <a:solidFill>
                  <a:schemeClr val="bg1"/>
                </a:solidFill>
                <a:effectLst>
                  <a:reflection blurRad="6350" stA="53000" endA="300" endPos="35500" dir="5400000" sy="-90000" algn="bl" rotWithShape="0"/>
                </a:effectLst>
              </a:rPr>
              <a:t>00</a:t>
            </a:r>
            <a:endParaRPr lang="en-US" sz="48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621792" y="1161288"/>
            <a:ext cx="3602736" cy="4526280"/>
          </a:xfrm>
        </p:spPr>
        <p:txBody>
          <a:bodyPr>
            <a:normAutofit/>
          </a:bodyPr>
          <a:lstStyle/>
          <a:p>
            <a:r>
              <a:rPr lang="en-IN" sz="4000"/>
              <a:t>Can you Answer?</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a:t>ML Algorithm for this scenario.</a:t>
            </a:r>
          </a:p>
          <a:p>
            <a:pPr marL="0" indent="0">
              <a:buNone/>
            </a:pPr>
            <a:endParaRPr lang="en-IN" sz="2000"/>
          </a:p>
          <a:p>
            <a:pPr marL="0" indent="0">
              <a:buNone/>
            </a:pPr>
            <a:r>
              <a:rPr lang="en-IN" sz="2000"/>
              <a:t>Is this a Bike or Bicycle?</a:t>
            </a:r>
          </a:p>
        </p:txBody>
      </p:sp>
    </p:spTree>
    <p:extLst>
      <p:ext uri="{BB962C8B-B14F-4D97-AF65-F5344CB8AC3E}">
        <p14:creationId xmlns:p14="http://schemas.microsoft.com/office/powerpoint/2010/main" val="2399119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16CED2-26DF-4A29-821C-C03D993B44C7}"/>
              </a:ext>
            </a:extLst>
          </p:cNvPr>
          <p:cNvSpPr>
            <a:spLocks noGrp="1"/>
          </p:cNvSpPr>
          <p:nvPr>
            <p:ph type="title"/>
          </p:nvPr>
        </p:nvSpPr>
        <p:spPr>
          <a:xfrm>
            <a:off x="863029" y="1012004"/>
            <a:ext cx="3416158" cy="4795408"/>
          </a:xfrm>
        </p:spPr>
        <p:txBody>
          <a:bodyPr>
            <a:normAutofit/>
          </a:bodyPr>
          <a:lstStyle/>
          <a:p>
            <a:r>
              <a:rPr lang="en-IN">
                <a:solidFill>
                  <a:srgbClr val="FFFFFF"/>
                </a:solidFill>
              </a:rPr>
              <a:t>Resources</a:t>
            </a:r>
          </a:p>
        </p:txBody>
      </p:sp>
      <p:graphicFrame>
        <p:nvGraphicFramePr>
          <p:cNvPr id="5" name="Content Placeholder 2">
            <a:extLst>
              <a:ext uri="{FF2B5EF4-FFF2-40B4-BE49-F238E27FC236}">
                <a16:creationId xmlns:a16="http://schemas.microsoft.com/office/drawing/2014/main" id="{A92F3975-15CC-4529-8D19-6116AD1DB00A}"/>
              </a:ext>
            </a:extLst>
          </p:cNvPr>
          <p:cNvGraphicFramePr>
            <a:graphicFrameLocks noGrp="1"/>
          </p:cNvGraphicFramePr>
          <p:nvPr>
            <p:ph idx="1"/>
            <p:extLst>
              <p:ext uri="{D42A27DB-BD31-4B8C-83A1-F6EECF244321}">
                <p14:modId xmlns:p14="http://schemas.microsoft.com/office/powerpoint/2010/main" val="294427740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1438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A6B319F-86FE-4754-878E-06F0804D88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 name="Rectangle 26">
            <a:extLst>
              <a:ext uri="{FF2B5EF4-FFF2-40B4-BE49-F238E27FC236}">
                <a16:creationId xmlns:a16="http://schemas.microsoft.com/office/drawing/2014/main" id="{DCF7D1B5-3477-499F-ACC5-2C8B07F4ED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1030204" y="2172251"/>
            <a:ext cx="2823275" cy="2513495"/>
          </a:xfrm>
        </p:spPr>
        <p:txBody>
          <a:bodyPr anchor="t">
            <a:normAutofit/>
          </a:bodyPr>
          <a:lstStyle/>
          <a:p>
            <a:pPr algn="r"/>
            <a:r>
              <a:rPr lang="en-IN" sz="3200" dirty="0">
                <a:solidFill>
                  <a:srgbClr val="FFFFFF"/>
                </a:solidFill>
              </a:rPr>
              <a:t>Every progress in a work </a:t>
            </a:r>
            <a:br>
              <a:rPr lang="en-IN" sz="3200" dirty="0">
                <a:solidFill>
                  <a:srgbClr val="FFFFFF"/>
                </a:solidFill>
              </a:rPr>
            </a:br>
            <a:r>
              <a:rPr lang="en-IN" sz="3200" dirty="0">
                <a:solidFill>
                  <a:srgbClr val="FFFFFF"/>
                </a:solidFill>
              </a:rPr>
              <a:t/>
            </a:r>
            <a:br>
              <a:rPr lang="en-IN" sz="3200" dirty="0">
                <a:solidFill>
                  <a:srgbClr val="FFFFFF"/>
                </a:solidFill>
              </a:rPr>
            </a:br>
            <a:r>
              <a:rPr lang="en-IN" sz="3200" b="1" dirty="0">
                <a:solidFill>
                  <a:srgbClr val="FFFFFF"/>
                </a:solidFill>
              </a:rPr>
              <a:t>Driven by 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4724561" y="2735838"/>
            <a:ext cx="2723160" cy="1386324"/>
          </a:xfrm>
        </p:spPr>
        <p:txBody>
          <a:bodyPr>
            <a:noAutofit/>
          </a:bodyPr>
          <a:lstStyle/>
          <a:p>
            <a:pPr marL="0" indent="0">
              <a:buNone/>
            </a:pPr>
            <a:r>
              <a:rPr lang="en-IN" sz="2400" b="1" dirty="0"/>
              <a:t>Programmer decides</a:t>
            </a:r>
            <a:r>
              <a:rPr lang="en-IN" sz="2400" b="1" dirty="0" smtClean="0"/>
              <a:t>,</a:t>
            </a:r>
          </a:p>
          <a:p>
            <a:pPr marL="0" indent="0">
              <a:buNone/>
            </a:pPr>
            <a:endParaRPr lang="en-IN" sz="2400" b="1" dirty="0"/>
          </a:p>
          <a:p>
            <a:r>
              <a:rPr lang="en-IN" sz="2400" dirty="0"/>
              <a:t>If branch (or)</a:t>
            </a:r>
          </a:p>
          <a:p>
            <a:r>
              <a:rPr lang="en-IN" sz="24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700513" y="2735835"/>
            <a:ext cx="2775870" cy="1386325"/>
          </a:xfrm>
        </p:spPr>
        <p:txBody>
          <a:bodyPr>
            <a:noAutofit/>
          </a:bodyPr>
          <a:lstStyle/>
          <a:p>
            <a:pPr marL="0" indent="0">
              <a:buNone/>
            </a:pPr>
            <a:r>
              <a:rPr lang="en-IN" sz="2400" b="1" dirty="0"/>
              <a:t>Business man decides</a:t>
            </a:r>
            <a:r>
              <a:rPr lang="en-IN" sz="2400" b="1" dirty="0" smtClean="0"/>
              <a:t>,</a:t>
            </a:r>
          </a:p>
          <a:p>
            <a:pPr marL="0" indent="0">
              <a:buNone/>
            </a:pPr>
            <a:endParaRPr lang="en-IN" sz="2400" b="1" dirty="0"/>
          </a:p>
          <a:p>
            <a:r>
              <a:rPr lang="en-IN" sz="2400" dirty="0"/>
              <a:t>More discount (or)</a:t>
            </a:r>
          </a:p>
          <a:p>
            <a:r>
              <a:rPr lang="en-IN" sz="2400" dirty="0"/>
              <a:t>Kind words</a:t>
            </a:r>
          </a:p>
        </p:txBody>
      </p:sp>
    </p:spTree>
    <p:extLst>
      <p:ext uri="{BB962C8B-B14F-4D97-AF65-F5344CB8AC3E}">
        <p14:creationId xmlns:p14="http://schemas.microsoft.com/office/powerpoint/2010/main" val="41020803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68A55F-7B32-44D8-AEE5-1AF4053265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655320" y="429030"/>
            <a:ext cx="2834640" cy="5457589"/>
          </a:xfrm>
        </p:spPr>
        <p:txBody>
          <a:bodyPr vert="horz" lIns="91440" tIns="45720" rIns="91440" bIns="45720" rtlCol="0" anchor="ctr">
            <a:normAutofit/>
          </a:bodyPr>
          <a:lstStyle/>
          <a:p>
            <a:r>
              <a:rPr lang="en-US" sz="4000" kern="1200">
                <a:solidFill>
                  <a:schemeClr val="tx1"/>
                </a:solidFill>
                <a:latin typeface="+mj-lt"/>
                <a:ea typeface="+mj-ea"/>
                <a:cs typeface="+mj-cs"/>
              </a:rPr>
              <a:t>Features make humans different from machines</a:t>
            </a:r>
          </a:p>
        </p:txBody>
      </p:sp>
      <p:sp>
        <p:nvSpPr>
          <p:cNvPr id="21" name="Rectangle 20">
            <a:extLst>
              <a:ext uri="{FF2B5EF4-FFF2-40B4-BE49-F238E27FC236}">
                <a16:creationId xmlns:a16="http://schemas.microsoft.com/office/drawing/2014/main" id="{CD1AAA2C-FBBE-42AA-B869-31D524B765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5F937BBF-9326-4230-AB1B-F1795E3505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1925159953"/>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129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838200" y="620392"/>
            <a:ext cx="3374136" cy="5504688"/>
          </a:xfrm>
        </p:spPr>
        <p:txBody>
          <a:bodyPr vert="horz" lIns="91440" tIns="45720" rIns="91440" bIns="45720" rtlCol="0" anchor="ctr">
            <a:normAutofit/>
          </a:bodyPr>
          <a:lstStyle/>
          <a:p>
            <a:r>
              <a:rPr lang="en-US" kern="1200">
                <a:solidFill>
                  <a:schemeClr val="tx1"/>
                </a:solidFill>
                <a:latin typeface="+mj-lt"/>
                <a:ea typeface="+mj-ea"/>
                <a:cs typeface="+mj-cs"/>
              </a:rPr>
              <a:t>Nowadays you can see these in Machines</a:t>
            </a: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116539429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0657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Text Placeholder 3"/>
          <p:cNvSpPr>
            <a:spLocks noGrp="1"/>
          </p:cNvSpPr>
          <p:nvPr>
            <p:ph type="body" sz="half" idx="2"/>
          </p:nvPr>
        </p:nvSpPr>
        <p:spPr/>
        <p:txBody>
          <a:bodyPr/>
          <a:lstStyle/>
          <a:p>
            <a:endParaRPr lang="en-IN" dirty="0"/>
          </a:p>
        </p:txBody>
      </p:sp>
      <p:pic>
        <p:nvPicPr>
          <p:cNvPr id="1026" name="Picture 2" descr="https://www.southdreamz.com/wp-content/uploads/2010/11/endhiran-2.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396" b="139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Smiling Face with No Fill"/>
          <p:cNvSpPr/>
          <p:nvPr/>
        </p:nvSpPr>
        <p:spPr>
          <a:xfrm>
            <a:off x="2280240" y="2814093"/>
            <a:ext cx="740390" cy="740390"/>
          </a:xfrm>
          <a:prstGeom prst="rect">
            <a:avLst/>
          </a:prstGeom>
          <a:blipFill>
            <a:blip r:embed="rId3">
              <a:extLst>
                <a:ext uri="{28A0092B-C50C-407E-A947-70E740481C1C}">
                  <a14:useLocalDpi xmlns:a14="http://schemas.microsoft.com/office/drawing/2010/main" val="0"/>
                </a:ext>
                <a:ext uri="{96DAC541-7B7A-43D3-8B79-37D633B846F1}">
                  <asvg:svgBlip xmlns:lc="http://schemas.openxmlformats.org/drawingml/2006/lockedCanvas" xmlns="" xmlns:asvg="http://schemas.microsoft.com/office/drawing/2016/SVG/main" xmlns:dgm="http://schemas.openxmlformats.org/drawingml/2006/diagram" r:embed="rId1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7" name="Group 6"/>
          <p:cNvGrpSpPr/>
          <p:nvPr/>
        </p:nvGrpSpPr>
        <p:grpSpPr>
          <a:xfrm>
            <a:off x="1827779" y="3862862"/>
            <a:ext cx="1645312" cy="658125"/>
            <a:chOff x="4836765" y="3984286"/>
            <a:chExt cx="1645312" cy="658125"/>
          </a:xfrm>
        </p:grpSpPr>
        <p:sp>
          <p:nvSpPr>
            <p:cNvPr id="8" name="Rectangle 7"/>
            <p:cNvSpPr/>
            <p:nvPr/>
          </p:nvSpPr>
          <p:spPr>
            <a:xfrm>
              <a:off x="4836765" y="3984286"/>
              <a:ext cx="1645312" cy="658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p:cNvSpPr txBox="1"/>
            <p:nvPr/>
          </p:nvSpPr>
          <p:spPr>
            <a:xfrm>
              <a:off x="4836765" y="3984286"/>
              <a:ext cx="1645312" cy="6581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Feel</a:t>
              </a:r>
            </a:p>
          </p:txBody>
        </p:sp>
      </p:grpSp>
    </p:spTree>
    <p:extLst>
      <p:ext uri="{BB962C8B-B14F-4D97-AF65-F5344CB8AC3E}">
        <p14:creationId xmlns:p14="http://schemas.microsoft.com/office/powerpoint/2010/main" val="916161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1350</Words>
  <Application>Microsoft Office PowerPoint</Application>
  <PresentationFormat>Widescreen</PresentationFormat>
  <Paragraphs>184</Paragraphs>
  <Slides>42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Quattrocento Sans</vt:lpstr>
      <vt:lpstr>Office Theme</vt:lpstr>
      <vt:lpstr>Artificial Intelligence around us</vt:lpstr>
      <vt:lpstr>Artificial Intelligence</vt:lpstr>
      <vt:lpstr>PowerPoint Presentation</vt:lpstr>
      <vt:lpstr>For what quality some people get a higher paid job?</vt:lpstr>
      <vt:lpstr>Decision Making</vt:lpstr>
      <vt:lpstr>Every progress in a work   Driven by decision making</vt:lpstr>
      <vt:lpstr>Features make humans different from machines</vt:lpstr>
      <vt:lpstr>Nowadays you can see these in Machines</vt:lpstr>
      <vt:lpstr>PowerPoint Presentation</vt:lpstr>
      <vt:lpstr>Machines  - Understand and speak our language. - Understand what we see.</vt:lpstr>
      <vt:lpstr>Examples</vt:lpstr>
      <vt:lpstr>Thought </vt:lpstr>
      <vt:lpstr>Hear and Respond by Speaking</vt:lpstr>
      <vt:lpstr>Vision</vt:lpstr>
      <vt:lpstr>Human’s features into machines. WHY?</vt:lpstr>
      <vt:lpstr>Machines match or overtake human intelligence</vt:lpstr>
      <vt:lpstr>PowerPoint Presentation</vt:lpstr>
      <vt:lpstr>PowerPoint Presentation</vt:lpstr>
      <vt:lpstr>Can you Answer?</vt:lpstr>
      <vt:lpstr>PowerPoint Presentation</vt:lpstr>
      <vt:lpstr>PowerPoint Presentation</vt:lpstr>
      <vt:lpstr>Can you Answer?</vt:lpstr>
      <vt:lpstr>The term “Artificial Intelligence” was initially put forth by John McCarthy in 1956 when he held the Dartmouth Conference, which was the first academic conference on the subject.</vt:lpstr>
      <vt:lpstr>AI vs ML</vt:lpstr>
      <vt:lpstr>What is Machine Learning ? </vt:lpstr>
      <vt:lpstr>What Machine Learning do?</vt:lpstr>
      <vt:lpstr>PowerPoint Presentation</vt:lpstr>
      <vt:lpstr>PowerPoint Presentation</vt:lpstr>
      <vt:lpstr>PowerPoint Presentation</vt:lpstr>
      <vt:lpstr>PowerPoint Presentation</vt:lpstr>
      <vt:lpstr>Jobs around DATA</vt:lpstr>
      <vt:lpstr>Few more examples?</vt:lpstr>
      <vt:lpstr>PowerPoint Presentation</vt:lpstr>
      <vt:lpstr>PowerPoint Presentation</vt:lpstr>
      <vt:lpstr>Can you Answer?</vt:lpstr>
      <vt:lpstr>PowerPoint Presentation</vt:lpstr>
      <vt:lpstr>Can you Answer?</vt:lpstr>
      <vt:lpstr>Can you Answer?</vt:lpstr>
      <vt:lpstr>Can you Answer?</vt:lpstr>
      <vt:lpstr>Can you Answer?</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around us</dc:title>
  <dc:creator>Dinesh Kumar P</dc:creator>
  <cp:lastModifiedBy>intel</cp:lastModifiedBy>
  <cp:revision>19</cp:revision>
  <dcterms:created xsi:type="dcterms:W3CDTF">2020-02-28T19:20:21Z</dcterms:created>
  <dcterms:modified xsi:type="dcterms:W3CDTF">2021-02-27T10:30:54Z</dcterms:modified>
</cp:coreProperties>
</file>